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C178E94-C5CF-4497-9500-597EA65E311E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84FE99-17E0-47BA-9EFE-5A21940AA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44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BD1E92-6C99-4251-A3A1-3DCCDD065D9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2F38D1-B69D-4A3E-BA0B-B5FE5A916E1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978CBB-85E7-4072-AFCA-5883243B0BA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76C257-A5D7-4838-9B61-8FCBBD1A458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6496FB-3DAF-489A-9CC1-B3ADD48BE05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B506AC-F110-4B8E-980E-7E65E4C54DB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FB08F4-494B-43D3-A526-D9CE11A6BB5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25D6F-D398-4B2A-B0B7-DBC878B00C49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970AE-4E40-4015-8D8F-6DC3D933B4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BA12-494E-4629-904F-65D59D8FE751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AFAA-4A6B-46BA-AE2D-8148E46AE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B70AB-C362-4E36-8100-2FA89DC46F3B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6D1B-0C96-4411-8BC9-FEBC4F467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58093-7F02-4888-8129-4F8486B7A11B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8837-AD08-400F-AFB3-CBED86F2BD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8EA07-E0E2-400E-AD76-C503C4150128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5C563-4A99-4A94-A4F6-6CAADAE06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7D781-9D9C-4F53-86EB-B7AD5CC53652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9F7D-CC30-411E-AB17-EFDE24F19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0F303-7DD2-4D14-BF4D-E78A5E675DB9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7CA2E-5E8C-4BA0-9B86-4E66D7DB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BD488-2D31-4AE4-AB8C-B66BADD82D96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8289E-8D97-46BF-BC79-6468C85F3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867E-E88B-436E-A20C-85C7D815B88C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A3F2B-7582-4DD7-91DB-C38EFE2B6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A2F51-4CBD-4B21-A71F-3DF53E2375E0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D7661-9A61-46F8-9653-8CB22A735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08E0C-72F9-4B6F-89C2-C1CC933BB4D0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E8222-C0C3-4933-8DCA-1C167BC9E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6A6D4F-0D35-48CE-9386-0026051E7333}" type="datetimeFigureOut">
              <a:rPr lang="en-US"/>
              <a:pPr>
                <a:defRPr/>
              </a:pPr>
              <a:t>1/11/2012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BB17B4-6434-496D-84E6-BF7DC4A72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very-bored.com/pics3/sun-rays/sun-ray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31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28600"/>
            <a:ext cx="9144000" cy="1077913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1.4 Segments, Rays, Parallel Lines and Planes</a:t>
            </a:r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52400" y="5211763"/>
            <a:ext cx="8839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“I have always grown from my problems and challenges.”</a:t>
            </a:r>
          </a:p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-Carol Burnett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1295400" y="5791200"/>
            <a:ext cx="6477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4496594" y="3885407"/>
            <a:ext cx="1587" cy="38100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2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4600" y="5715000"/>
            <a:ext cx="152400" cy="15240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447800" y="5791200"/>
            <a:ext cx="4953000" cy="1588"/>
          </a:xfrm>
          <a:prstGeom prst="line">
            <a:avLst/>
          </a:prstGeom>
          <a:ln w="381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0" y="254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Elephant" pitchFamily="18" charset="0"/>
              </a:rPr>
              <a:t>Terms</a:t>
            </a:r>
          </a:p>
        </p:txBody>
      </p:sp>
      <p:sp>
        <p:nvSpPr>
          <p:cNvPr id="16391" name="TextBox 3"/>
          <p:cNvSpPr txBox="1">
            <a:spLocks noChangeArrowheads="1"/>
          </p:cNvSpPr>
          <p:nvPr/>
        </p:nvSpPr>
        <p:spPr bwMode="auto">
          <a:xfrm>
            <a:off x="228600" y="1371600"/>
            <a:ext cx="86868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segment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is the part of a line consisting of two endpoints and the points between them.</a:t>
            </a:r>
          </a:p>
        </p:txBody>
      </p:sp>
      <p:sp>
        <p:nvSpPr>
          <p:cNvPr id="9" name="Oval 8"/>
          <p:cNvSpPr/>
          <p:nvPr/>
        </p:nvSpPr>
        <p:spPr>
          <a:xfrm>
            <a:off x="6324600" y="5715000"/>
            <a:ext cx="152400" cy="15240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38400" y="5867400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72200" y="5867400"/>
            <a:ext cx="53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cxnSp>
        <p:nvCxnSpPr>
          <p:cNvPr id="26" name="Straight Connector 25"/>
          <p:cNvCxnSpPr/>
          <p:nvPr/>
        </p:nvCxnSpPr>
        <p:spPr>
          <a:xfrm rot="10800000" flipV="1">
            <a:off x="6400800" y="5791200"/>
            <a:ext cx="1219200" cy="0"/>
          </a:xfrm>
          <a:prstGeom prst="line">
            <a:avLst/>
          </a:prstGeom>
          <a:ln w="38100">
            <a:solidFill>
              <a:srgbClr val="7030A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28600" y="2751138"/>
            <a:ext cx="8686800" cy="830262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u="sng">
                <a:latin typeface="Times New Roman" pitchFamily="18" charset="0"/>
                <a:cs typeface="Times New Roman" pitchFamily="18" charset="0"/>
              </a:rPr>
              <a:t>ray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is one endpoint and all of the points on one side of the endpoint.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228600" y="4122738"/>
            <a:ext cx="8686800" cy="830262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Opposite rays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two collinear rays with the same endpoint.  Opposite rays always form a line.</a:t>
            </a:r>
            <a:endParaRPr lang="en-US" sz="2400" u="sng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172200" y="1979613"/>
            <a:ext cx="2057400" cy="1587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8153400" y="1905000"/>
            <a:ext cx="152400" cy="15240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096000" y="1905000"/>
            <a:ext cx="152400" cy="15240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5638800" y="3352800"/>
            <a:ext cx="2971800" cy="1588"/>
          </a:xfrm>
          <a:prstGeom prst="line">
            <a:avLst/>
          </a:prstGeom>
          <a:ln w="381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705600" y="4724400"/>
            <a:ext cx="1066800" cy="1588"/>
          </a:xfrm>
          <a:prstGeom prst="line">
            <a:avLst/>
          </a:prstGeom>
          <a:ln w="38100">
            <a:solidFill>
              <a:srgbClr val="FF0000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7772400" y="4648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rot="10800000" flipV="1">
            <a:off x="7924800" y="4724400"/>
            <a:ext cx="533400" cy="0"/>
          </a:xfrm>
          <a:prstGeom prst="line">
            <a:avLst/>
          </a:prstGeom>
          <a:ln w="38100">
            <a:solidFill>
              <a:srgbClr val="7030A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6324600" y="5715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8534400" y="32766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12423" y="1889768"/>
            <a:ext cx="7315198" cy="4267058"/>
            <a:chOff x="312423" y="1889768"/>
            <a:chExt cx="7315198" cy="4267058"/>
          </a:xfrm>
        </p:grpSpPr>
        <p:sp>
          <p:nvSpPr>
            <p:cNvPr id="3" name="SMARTInkAnnotation149"/>
            <p:cNvSpPr/>
            <p:nvPr/>
          </p:nvSpPr>
          <p:spPr>
            <a:xfrm>
              <a:off x="556291" y="1908598"/>
              <a:ext cx="198062" cy="263103"/>
            </a:xfrm>
            <a:custGeom>
              <a:avLst/>
              <a:gdLst/>
              <a:ahLst/>
              <a:cxnLst/>
              <a:rect l="0" t="0" r="0" b="0"/>
              <a:pathLst>
                <a:path w="198062" h="263103">
                  <a:moveTo>
                    <a:pt x="53309" y="103082"/>
                  </a:moveTo>
                  <a:lnTo>
                    <a:pt x="53309" y="135828"/>
                  </a:lnTo>
                  <a:lnTo>
                    <a:pt x="51051" y="143318"/>
                  </a:lnTo>
                  <a:lnTo>
                    <a:pt x="49264" y="147686"/>
                  </a:lnTo>
                  <a:lnTo>
                    <a:pt x="47226" y="152291"/>
                  </a:lnTo>
                  <a:lnTo>
                    <a:pt x="42703" y="161924"/>
                  </a:lnTo>
                  <a:lnTo>
                    <a:pt x="20278" y="207233"/>
                  </a:lnTo>
                  <a:lnTo>
                    <a:pt x="15204" y="215129"/>
                  </a:lnTo>
                  <a:lnTo>
                    <a:pt x="12666" y="218420"/>
                  </a:lnTo>
                  <a:lnTo>
                    <a:pt x="9846" y="224335"/>
                  </a:lnTo>
                  <a:lnTo>
                    <a:pt x="9093" y="227097"/>
                  </a:lnTo>
                  <a:lnTo>
                    <a:pt x="7745" y="228939"/>
                  </a:lnTo>
                  <a:lnTo>
                    <a:pt x="6000" y="230167"/>
                  </a:lnTo>
                  <a:lnTo>
                    <a:pt x="74" y="232579"/>
                  </a:lnTo>
                  <a:lnTo>
                    <a:pt x="0" y="228565"/>
                  </a:lnTo>
                  <a:lnTo>
                    <a:pt x="2241" y="222070"/>
                  </a:lnTo>
                  <a:lnTo>
                    <a:pt x="4024" y="217967"/>
                  </a:lnTo>
                  <a:lnTo>
                    <a:pt x="5212" y="213539"/>
                  </a:lnTo>
                  <a:lnTo>
                    <a:pt x="6005" y="208893"/>
                  </a:lnTo>
                  <a:lnTo>
                    <a:pt x="6533" y="204103"/>
                  </a:lnTo>
                  <a:lnTo>
                    <a:pt x="7732" y="197523"/>
                  </a:lnTo>
                  <a:lnTo>
                    <a:pt x="9377" y="189749"/>
                  </a:lnTo>
                  <a:lnTo>
                    <a:pt x="11321" y="181180"/>
                  </a:lnTo>
                  <a:lnTo>
                    <a:pt x="13464" y="172927"/>
                  </a:lnTo>
                  <a:lnTo>
                    <a:pt x="15739" y="164886"/>
                  </a:lnTo>
                  <a:lnTo>
                    <a:pt x="18103" y="156984"/>
                  </a:lnTo>
                  <a:lnTo>
                    <a:pt x="21371" y="149177"/>
                  </a:lnTo>
                  <a:lnTo>
                    <a:pt x="25244" y="141432"/>
                  </a:lnTo>
                  <a:lnTo>
                    <a:pt x="29519" y="133729"/>
                  </a:lnTo>
                  <a:lnTo>
                    <a:pt x="38785" y="116139"/>
                  </a:lnTo>
                  <a:lnTo>
                    <a:pt x="43626" y="106706"/>
                  </a:lnTo>
                  <a:lnTo>
                    <a:pt x="48547" y="97878"/>
                  </a:lnTo>
                  <a:lnTo>
                    <a:pt x="53521" y="89453"/>
                  </a:lnTo>
                  <a:lnTo>
                    <a:pt x="58530" y="81296"/>
                  </a:lnTo>
                  <a:lnTo>
                    <a:pt x="63563" y="74165"/>
                  </a:lnTo>
                  <a:lnTo>
                    <a:pt x="68612" y="67717"/>
                  </a:lnTo>
                  <a:lnTo>
                    <a:pt x="73671" y="61726"/>
                  </a:lnTo>
                  <a:lnTo>
                    <a:pt x="78737" y="56038"/>
                  </a:lnTo>
                  <a:lnTo>
                    <a:pt x="88882" y="45202"/>
                  </a:lnTo>
                  <a:lnTo>
                    <a:pt x="93957" y="40789"/>
                  </a:lnTo>
                  <a:lnTo>
                    <a:pt x="99035" y="37000"/>
                  </a:lnTo>
                  <a:lnTo>
                    <a:pt x="104113" y="33627"/>
                  </a:lnTo>
                  <a:lnTo>
                    <a:pt x="108345" y="29686"/>
                  </a:lnTo>
                  <a:lnTo>
                    <a:pt x="112013" y="25365"/>
                  </a:lnTo>
                  <a:lnTo>
                    <a:pt x="115305" y="20790"/>
                  </a:lnTo>
                  <a:lnTo>
                    <a:pt x="119193" y="16894"/>
                  </a:lnTo>
                  <a:lnTo>
                    <a:pt x="123478" y="13450"/>
                  </a:lnTo>
                  <a:lnTo>
                    <a:pt x="128029" y="10308"/>
                  </a:lnTo>
                  <a:lnTo>
                    <a:pt x="131909" y="8212"/>
                  </a:lnTo>
                  <a:lnTo>
                    <a:pt x="135342" y="6816"/>
                  </a:lnTo>
                  <a:lnTo>
                    <a:pt x="138478" y="5885"/>
                  </a:lnTo>
                  <a:lnTo>
                    <a:pt x="144220" y="2592"/>
                  </a:lnTo>
                  <a:lnTo>
                    <a:pt x="146936" y="529"/>
                  </a:lnTo>
                  <a:lnTo>
                    <a:pt x="148747" y="0"/>
                  </a:lnTo>
                  <a:lnTo>
                    <a:pt x="149954" y="494"/>
                  </a:lnTo>
                  <a:lnTo>
                    <a:pt x="150759" y="1670"/>
                  </a:lnTo>
                  <a:lnTo>
                    <a:pt x="152143" y="2454"/>
                  </a:lnTo>
                  <a:lnTo>
                    <a:pt x="155937" y="3325"/>
                  </a:lnTo>
                  <a:lnTo>
                    <a:pt x="160446" y="5970"/>
                  </a:lnTo>
                  <a:lnTo>
                    <a:pt x="162834" y="7861"/>
                  </a:lnTo>
                  <a:lnTo>
                    <a:pt x="167744" y="14477"/>
                  </a:lnTo>
                  <a:lnTo>
                    <a:pt x="170239" y="18612"/>
                  </a:lnTo>
                  <a:lnTo>
                    <a:pt x="171902" y="23062"/>
                  </a:lnTo>
                  <a:lnTo>
                    <a:pt x="173011" y="27722"/>
                  </a:lnTo>
                  <a:lnTo>
                    <a:pt x="173751" y="32522"/>
                  </a:lnTo>
                  <a:lnTo>
                    <a:pt x="174244" y="38262"/>
                  </a:lnTo>
                  <a:lnTo>
                    <a:pt x="174572" y="44629"/>
                  </a:lnTo>
                  <a:lnTo>
                    <a:pt x="174791" y="51413"/>
                  </a:lnTo>
                  <a:lnTo>
                    <a:pt x="175784" y="57629"/>
                  </a:lnTo>
                  <a:lnTo>
                    <a:pt x="177292" y="63467"/>
                  </a:lnTo>
                  <a:lnTo>
                    <a:pt x="179144" y="69052"/>
                  </a:lnTo>
                  <a:lnTo>
                    <a:pt x="180379" y="75316"/>
                  </a:lnTo>
                  <a:lnTo>
                    <a:pt x="181203" y="82031"/>
                  </a:lnTo>
                  <a:lnTo>
                    <a:pt x="181751" y="89048"/>
                  </a:lnTo>
                  <a:lnTo>
                    <a:pt x="182964" y="96266"/>
                  </a:lnTo>
                  <a:lnTo>
                    <a:pt x="184619" y="103618"/>
                  </a:lnTo>
                  <a:lnTo>
                    <a:pt x="186569" y="111060"/>
                  </a:lnTo>
                  <a:lnTo>
                    <a:pt x="187869" y="118560"/>
                  </a:lnTo>
                  <a:lnTo>
                    <a:pt x="188736" y="126101"/>
                  </a:lnTo>
                  <a:lnTo>
                    <a:pt x="189314" y="133668"/>
                  </a:lnTo>
                  <a:lnTo>
                    <a:pt x="189699" y="141252"/>
                  </a:lnTo>
                  <a:lnTo>
                    <a:pt x="190127" y="156453"/>
                  </a:lnTo>
                  <a:lnTo>
                    <a:pt x="191088" y="164063"/>
                  </a:lnTo>
                  <a:lnTo>
                    <a:pt x="192575" y="171676"/>
                  </a:lnTo>
                  <a:lnTo>
                    <a:pt x="194413" y="179291"/>
                  </a:lnTo>
                  <a:lnTo>
                    <a:pt x="195638" y="186062"/>
                  </a:lnTo>
                  <a:lnTo>
                    <a:pt x="196455" y="192268"/>
                  </a:lnTo>
                  <a:lnTo>
                    <a:pt x="197000" y="198100"/>
                  </a:lnTo>
                  <a:lnTo>
                    <a:pt x="197363" y="203680"/>
                  </a:lnTo>
                  <a:lnTo>
                    <a:pt x="197605" y="209094"/>
                  </a:lnTo>
                  <a:lnTo>
                    <a:pt x="197874" y="219625"/>
                  </a:lnTo>
                  <a:lnTo>
                    <a:pt x="198061" y="241238"/>
                  </a:lnTo>
                  <a:lnTo>
                    <a:pt x="197224" y="244293"/>
                  </a:lnTo>
                  <a:lnTo>
                    <a:pt x="192847" y="251790"/>
                  </a:lnTo>
                  <a:lnTo>
                    <a:pt x="190327" y="255235"/>
                  </a:lnTo>
                  <a:lnTo>
                    <a:pt x="184577" y="261297"/>
                  </a:lnTo>
                  <a:lnTo>
                    <a:pt x="182849" y="263102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50"/>
            <p:cNvSpPr/>
            <p:nvPr/>
          </p:nvSpPr>
          <p:spPr>
            <a:xfrm>
              <a:off x="563880" y="2080260"/>
              <a:ext cx="198121" cy="15241"/>
            </a:xfrm>
            <a:custGeom>
              <a:avLst/>
              <a:gdLst/>
              <a:ahLst/>
              <a:cxnLst/>
              <a:rect l="0" t="0" r="0" b="0"/>
              <a:pathLst>
                <a:path w="198121" h="15241">
                  <a:moveTo>
                    <a:pt x="0" y="15240"/>
                  </a:moveTo>
                  <a:lnTo>
                    <a:pt x="4046" y="11195"/>
                  </a:lnTo>
                  <a:lnTo>
                    <a:pt x="6930" y="10003"/>
                  </a:lnTo>
                  <a:lnTo>
                    <a:pt x="10547" y="9209"/>
                  </a:lnTo>
                  <a:lnTo>
                    <a:pt x="14651" y="8679"/>
                  </a:lnTo>
                  <a:lnTo>
                    <a:pt x="19928" y="8326"/>
                  </a:lnTo>
                  <a:lnTo>
                    <a:pt x="25985" y="8091"/>
                  </a:lnTo>
                  <a:lnTo>
                    <a:pt x="44388" y="7760"/>
                  </a:lnTo>
                  <a:lnTo>
                    <a:pt x="73867" y="7648"/>
                  </a:lnTo>
                  <a:lnTo>
                    <a:pt x="82265" y="6792"/>
                  </a:lnTo>
                  <a:lnTo>
                    <a:pt x="90404" y="5375"/>
                  </a:lnTo>
                  <a:lnTo>
                    <a:pt x="98369" y="3583"/>
                  </a:lnTo>
                  <a:lnTo>
                    <a:pt x="107066" y="2389"/>
                  </a:lnTo>
                  <a:lnTo>
                    <a:pt x="116251" y="1593"/>
                  </a:lnTo>
                  <a:lnTo>
                    <a:pt x="125760" y="1062"/>
                  </a:lnTo>
                  <a:lnTo>
                    <a:pt x="145358" y="472"/>
                  </a:lnTo>
                  <a:lnTo>
                    <a:pt x="198120" y="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1"/>
            <p:cNvSpPr/>
            <p:nvPr/>
          </p:nvSpPr>
          <p:spPr>
            <a:xfrm>
              <a:off x="891540" y="2004060"/>
              <a:ext cx="45721" cy="198121"/>
            </a:xfrm>
            <a:custGeom>
              <a:avLst/>
              <a:gdLst/>
              <a:ahLst/>
              <a:cxnLst/>
              <a:rect l="0" t="0" r="0" b="0"/>
              <a:pathLst>
                <a:path w="45721" h="198121">
                  <a:moveTo>
                    <a:pt x="0" y="0"/>
                  </a:moveTo>
                  <a:lnTo>
                    <a:pt x="0" y="6561"/>
                  </a:lnTo>
                  <a:lnTo>
                    <a:pt x="847" y="7761"/>
                  </a:lnTo>
                  <a:lnTo>
                    <a:pt x="2258" y="9407"/>
                  </a:lnTo>
                  <a:lnTo>
                    <a:pt x="4045" y="11352"/>
                  </a:lnTo>
                  <a:lnTo>
                    <a:pt x="5237" y="14341"/>
                  </a:lnTo>
                  <a:lnTo>
                    <a:pt x="6031" y="18027"/>
                  </a:lnTo>
                  <a:lnTo>
                    <a:pt x="6561" y="22178"/>
                  </a:lnTo>
                  <a:lnTo>
                    <a:pt x="6914" y="26639"/>
                  </a:lnTo>
                  <a:lnTo>
                    <a:pt x="7149" y="31306"/>
                  </a:lnTo>
                  <a:lnTo>
                    <a:pt x="7306" y="36111"/>
                  </a:lnTo>
                  <a:lnTo>
                    <a:pt x="8257" y="41854"/>
                  </a:lnTo>
                  <a:lnTo>
                    <a:pt x="9738" y="48223"/>
                  </a:lnTo>
                  <a:lnTo>
                    <a:pt x="11572" y="55009"/>
                  </a:lnTo>
                  <a:lnTo>
                    <a:pt x="12795" y="62072"/>
                  </a:lnTo>
                  <a:lnTo>
                    <a:pt x="13610" y="69322"/>
                  </a:lnTo>
                  <a:lnTo>
                    <a:pt x="14153" y="76694"/>
                  </a:lnTo>
                  <a:lnTo>
                    <a:pt x="14516" y="83303"/>
                  </a:lnTo>
                  <a:lnTo>
                    <a:pt x="14918" y="95161"/>
                  </a:lnTo>
                  <a:lnTo>
                    <a:pt x="15145" y="115402"/>
                  </a:lnTo>
                  <a:lnTo>
                    <a:pt x="16023" y="122655"/>
                  </a:lnTo>
                  <a:lnTo>
                    <a:pt x="17456" y="130030"/>
                  </a:lnTo>
                  <a:lnTo>
                    <a:pt x="19257" y="137487"/>
                  </a:lnTo>
                  <a:lnTo>
                    <a:pt x="20458" y="143305"/>
                  </a:lnTo>
                  <a:lnTo>
                    <a:pt x="21259" y="148030"/>
                  </a:lnTo>
                  <a:lnTo>
                    <a:pt x="21793" y="152026"/>
                  </a:lnTo>
                  <a:lnTo>
                    <a:pt x="22995" y="156384"/>
                  </a:lnTo>
                  <a:lnTo>
                    <a:pt x="24643" y="160983"/>
                  </a:lnTo>
                  <a:lnTo>
                    <a:pt x="26589" y="165742"/>
                  </a:lnTo>
                  <a:lnTo>
                    <a:pt x="28733" y="169761"/>
                  </a:lnTo>
                  <a:lnTo>
                    <a:pt x="31008" y="173287"/>
                  </a:lnTo>
                  <a:lnTo>
                    <a:pt x="33372" y="176485"/>
                  </a:lnTo>
                  <a:lnTo>
                    <a:pt x="34948" y="179463"/>
                  </a:lnTo>
                  <a:lnTo>
                    <a:pt x="35999" y="182296"/>
                  </a:lnTo>
                  <a:lnTo>
                    <a:pt x="36699" y="185030"/>
                  </a:lnTo>
                  <a:lnTo>
                    <a:pt x="38013" y="187700"/>
                  </a:lnTo>
                  <a:lnTo>
                    <a:pt x="39735" y="190327"/>
                  </a:lnTo>
                  <a:lnTo>
                    <a:pt x="45720" y="1981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2"/>
            <p:cNvSpPr/>
            <p:nvPr/>
          </p:nvSpPr>
          <p:spPr>
            <a:xfrm>
              <a:off x="815340" y="1951073"/>
              <a:ext cx="410956" cy="243347"/>
            </a:xfrm>
            <a:custGeom>
              <a:avLst/>
              <a:gdLst/>
              <a:ahLst/>
              <a:cxnLst/>
              <a:rect l="0" t="0" r="0" b="0"/>
              <a:pathLst>
                <a:path w="410956" h="243347">
                  <a:moveTo>
                    <a:pt x="0" y="52987"/>
                  </a:moveTo>
                  <a:lnTo>
                    <a:pt x="0" y="41636"/>
                  </a:lnTo>
                  <a:lnTo>
                    <a:pt x="847" y="40339"/>
                  </a:lnTo>
                  <a:lnTo>
                    <a:pt x="2258" y="39475"/>
                  </a:lnTo>
                  <a:lnTo>
                    <a:pt x="14651" y="34043"/>
                  </a:lnTo>
                  <a:lnTo>
                    <a:pt x="25985" y="29610"/>
                  </a:lnTo>
                  <a:lnTo>
                    <a:pt x="32563" y="27242"/>
                  </a:lnTo>
                  <a:lnTo>
                    <a:pt x="40336" y="24817"/>
                  </a:lnTo>
                  <a:lnTo>
                    <a:pt x="58002" y="19865"/>
                  </a:lnTo>
                  <a:lnTo>
                    <a:pt x="86989" y="12317"/>
                  </a:lnTo>
                  <a:lnTo>
                    <a:pt x="97786" y="10634"/>
                  </a:lnTo>
                  <a:lnTo>
                    <a:pt x="109217" y="9511"/>
                  </a:lnTo>
                  <a:lnTo>
                    <a:pt x="121071" y="8763"/>
                  </a:lnTo>
                  <a:lnTo>
                    <a:pt x="133208" y="7418"/>
                  </a:lnTo>
                  <a:lnTo>
                    <a:pt x="145532" y="5674"/>
                  </a:lnTo>
                  <a:lnTo>
                    <a:pt x="157981" y="3665"/>
                  </a:lnTo>
                  <a:lnTo>
                    <a:pt x="170514" y="2326"/>
                  </a:lnTo>
                  <a:lnTo>
                    <a:pt x="183103" y="1433"/>
                  </a:lnTo>
                  <a:lnTo>
                    <a:pt x="207532" y="441"/>
                  </a:lnTo>
                  <a:lnTo>
                    <a:pt x="229679" y="0"/>
                  </a:lnTo>
                  <a:lnTo>
                    <a:pt x="239479" y="729"/>
                  </a:lnTo>
                  <a:lnTo>
                    <a:pt x="248553" y="2061"/>
                  </a:lnTo>
                  <a:lnTo>
                    <a:pt x="257142" y="3797"/>
                  </a:lnTo>
                  <a:lnTo>
                    <a:pt x="264561" y="4954"/>
                  </a:lnTo>
                  <a:lnTo>
                    <a:pt x="277320" y="6239"/>
                  </a:lnTo>
                  <a:lnTo>
                    <a:pt x="283094" y="8275"/>
                  </a:lnTo>
                  <a:lnTo>
                    <a:pt x="294024" y="15053"/>
                  </a:lnTo>
                  <a:lnTo>
                    <a:pt x="297616" y="18384"/>
                  </a:lnTo>
                  <a:lnTo>
                    <a:pt x="300011" y="21452"/>
                  </a:lnTo>
                  <a:lnTo>
                    <a:pt x="301607" y="24343"/>
                  </a:lnTo>
                  <a:lnTo>
                    <a:pt x="301825" y="27118"/>
                  </a:lnTo>
                  <a:lnTo>
                    <a:pt x="301123" y="29814"/>
                  </a:lnTo>
                  <a:lnTo>
                    <a:pt x="299809" y="32458"/>
                  </a:lnTo>
                  <a:lnTo>
                    <a:pt x="293833" y="39912"/>
                  </a:lnTo>
                  <a:lnTo>
                    <a:pt x="289869" y="44270"/>
                  </a:lnTo>
                  <a:lnTo>
                    <a:pt x="278690" y="51371"/>
                  </a:lnTo>
                  <a:lnTo>
                    <a:pt x="266102" y="58195"/>
                  </a:lnTo>
                  <a:lnTo>
                    <a:pt x="260375" y="62386"/>
                  </a:lnTo>
                  <a:lnTo>
                    <a:pt x="254863" y="66873"/>
                  </a:lnTo>
                  <a:lnTo>
                    <a:pt x="248649" y="70711"/>
                  </a:lnTo>
                  <a:lnTo>
                    <a:pt x="241966" y="74116"/>
                  </a:lnTo>
                  <a:lnTo>
                    <a:pt x="228614" y="80158"/>
                  </a:lnTo>
                  <a:lnTo>
                    <a:pt x="211577" y="88319"/>
                  </a:lnTo>
                  <a:lnTo>
                    <a:pt x="200996" y="93526"/>
                  </a:lnTo>
                  <a:lnTo>
                    <a:pt x="192907" y="98662"/>
                  </a:lnTo>
                  <a:lnTo>
                    <a:pt x="184861" y="104813"/>
                  </a:lnTo>
                  <a:lnTo>
                    <a:pt x="185894" y="105318"/>
                  </a:lnTo>
                  <a:lnTo>
                    <a:pt x="195438" y="106875"/>
                  </a:lnTo>
                  <a:lnTo>
                    <a:pt x="204266" y="110240"/>
                  </a:lnTo>
                  <a:lnTo>
                    <a:pt x="216092" y="114557"/>
                  </a:lnTo>
                  <a:lnTo>
                    <a:pt x="222801" y="116894"/>
                  </a:lnTo>
                  <a:lnTo>
                    <a:pt x="230661" y="118451"/>
                  </a:lnTo>
                  <a:lnTo>
                    <a:pt x="239287" y="119490"/>
                  </a:lnTo>
                  <a:lnTo>
                    <a:pt x="248425" y="120183"/>
                  </a:lnTo>
                  <a:lnTo>
                    <a:pt x="257903" y="120644"/>
                  </a:lnTo>
                  <a:lnTo>
                    <a:pt x="277466" y="121157"/>
                  </a:lnTo>
                  <a:lnTo>
                    <a:pt x="287424" y="122140"/>
                  </a:lnTo>
                  <a:lnTo>
                    <a:pt x="297449" y="123643"/>
                  </a:lnTo>
                  <a:lnTo>
                    <a:pt x="307520" y="125491"/>
                  </a:lnTo>
                  <a:lnTo>
                    <a:pt x="316773" y="127570"/>
                  </a:lnTo>
                  <a:lnTo>
                    <a:pt x="325482" y="129802"/>
                  </a:lnTo>
                  <a:lnTo>
                    <a:pt x="333828" y="132137"/>
                  </a:lnTo>
                  <a:lnTo>
                    <a:pt x="349875" y="136989"/>
                  </a:lnTo>
                  <a:lnTo>
                    <a:pt x="357710" y="139469"/>
                  </a:lnTo>
                  <a:lnTo>
                    <a:pt x="365473" y="142815"/>
                  </a:lnTo>
                  <a:lnTo>
                    <a:pt x="373189" y="146739"/>
                  </a:lnTo>
                  <a:lnTo>
                    <a:pt x="380872" y="151048"/>
                  </a:lnTo>
                  <a:lnTo>
                    <a:pt x="391668" y="158094"/>
                  </a:lnTo>
                  <a:lnTo>
                    <a:pt x="395732" y="161159"/>
                  </a:lnTo>
                  <a:lnTo>
                    <a:pt x="399288" y="164895"/>
                  </a:lnTo>
                  <a:lnTo>
                    <a:pt x="402505" y="169079"/>
                  </a:lnTo>
                  <a:lnTo>
                    <a:pt x="405497" y="173562"/>
                  </a:lnTo>
                  <a:lnTo>
                    <a:pt x="408821" y="180800"/>
                  </a:lnTo>
                  <a:lnTo>
                    <a:pt x="410298" y="187686"/>
                  </a:lnTo>
                  <a:lnTo>
                    <a:pt x="410692" y="191893"/>
                  </a:lnTo>
                  <a:lnTo>
                    <a:pt x="410955" y="196391"/>
                  </a:lnTo>
                  <a:lnTo>
                    <a:pt x="410283" y="200236"/>
                  </a:lnTo>
                  <a:lnTo>
                    <a:pt x="407279" y="206767"/>
                  </a:lnTo>
                  <a:lnTo>
                    <a:pt x="404446" y="210540"/>
                  </a:lnTo>
                  <a:lnTo>
                    <a:pt x="400864" y="214749"/>
                  </a:lnTo>
                  <a:lnTo>
                    <a:pt x="396783" y="219249"/>
                  </a:lnTo>
                  <a:lnTo>
                    <a:pt x="387732" y="226506"/>
                  </a:lnTo>
                  <a:lnTo>
                    <a:pt x="377219" y="232553"/>
                  </a:lnTo>
                  <a:lnTo>
                    <a:pt x="370859" y="235351"/>
                  </a:lnTo>
                  <a:lnTo>
                    <a:pt x="364079" y="238063"/>
                  </a:lnTo>
                  <a:lnTo>
                    <a:pt x="356173" y="239871"/>
                  </a:lnTo>
                  <a:lnTo>
                    <a:pt x="347515" y="241077"/>
                  </a:lnTo>
                  <a:lnTo>
                    <a:pt x="338357" y="241880"/>
                  </a:lnTo>
                  <a:lnTo>
                    <a:pt x="328865" y="242416"/>
                  </a:lnTo>
                  <a:lnTo>
                    <a:pt x="309286" y="243011"/>
                  </a:lnTo>
                  <a:lnTo>
                    <a:pt x="275179" y="243346"/>
                  </a:lnTo>
                  <a:lnTo>
                    <a:pt x="263886" y="242547"/>
                  </a:lnTo>
                  <a:lnTo>
                    <a:pt x="252971" y="241166"/>
                  </a:lnTo>
                  <a:lnTo>
                    <a:pt x="242307" y="239400"/>
                  </a:lnTo>
                  <a:lnTo>
                    <a:pt x="231811" y="238222"/>
                  </a:lnTo>
                  <a:lnTo>
                    <a:pt x="221427" y="237437"/>
                  </a:lnTo>
                  <a:lnTo>
                    <a:pt x="211118" y="236914"/>
                  </a:lnTo>
                  <a:lnTo>
                    <a:pt x="200859" y="234871"/>
                  </a:lnTo>
                  <a:lnTo>
                    <a:pt x="190633" y="231817"/>
                  </a:lnTo>
                  <a:lnTo>
                    <a:pt x="162317" y="221685"/>
                  </a:lnTo>
                  <a:lnTo>
                    <a:pt x="129994" y="210676"/>
                  </a:lnTo>
                  <a:lnTo>
                    <a:pt x="119017" y="207738"/>
                  </a:lnTo>
                  <a:lnTo>
                    <a:pt x="106680" y="205387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3"/>
            <p:cNvSpPr/>
            <p:nvPr/>
          </p:nvSpPr>
          <p:spPr>
            <a:xfrm>
              <a:off x="617220" y="1889768"/>
              <a:ext cx="449581" cy="15233"/>
            </a:xfrm>
            <a:custGeom>
              <a:avLst/>
              <a:gdLst/>
              <a:ahLst/>
              <a:cxnLst/>
              <a:rect l="0" t="0" r="0" b="0"/>
              <a:pathLst>
                <a:path w="449581" h="15233">
                  <a:moveTo>
                    <a:pt x="0" y="7612"/>
                  </a:moveTo>
                  <a:lnTo>
                    <a:pt x="156169" y="7612"/>
                  </a:lnTo>
                  <a:lnTo>
                    <a:pt x="165920" y="6765"/>
                  </a:lnTo>
                  <a:lnTo>
                    <a:pt x="175807" y="5354"/>
                  </a:lnTo>
                  <a:lnTo>
                    <a:pt x="185784" y="3567"/>
                  </a:lnTo>
                  <a:lnTo>
                    <a:pt x="195823" y="2375"/>
                  </a:lnTo>
                  <a:lnTo>
                    <a:pt x="205902" y="1581"/>
                  </a:lnTo>
                  <a:lnTo>
                    <a:pt x="216008" y="1051"/>
                  </a:lnTo>
                  <a:lnTo>
                    <a:pt x="238526" y="463"/>
                  </a:lnTo>
                  <a:lnTo>
                    <a:pt x="333997" y="0"/>
                  </a:lnTo>
                  <a:lnTo>
                    <a:pt x="342044" y="844"/>
                  </a:lnTo>
                  <a:lnTo>
                    <a:pt x="349950" y="2254"/>
                  </a:lnTo>
                  <a:lnTo>
                    <a:pt x="357760" y="4040"/>
                  </a:lnTo>
                  <a:lnTo>
                    <a:pt x="365506" y="5230"/>
                  </a:lnTo>
                  <a:lnTo>
                    <a:pt x="373211" y="6024"/>
                  </a:lnTo>
                  <a:lnTo>
                    <a:pt x="386852" y="6907"/>
                  </a:lnTo>
                  <a:lnTo>
                    <a:pt x="395736" y="7299"/>
                  </a:lnTo>
                  <a:lnTo>
                    <a:pt x="409543" y="7519"/>
                  </a:lnTo>
                  <a:lnTo>
                    <a:pt x="413576" y="8397"/>
                  </a:lnTo>
                  <a:lnTo>
                    <a:pt x="417111" y="9829"/>
                  </a:lnTo>
                  <a:lnTo>
                    <a:pt x="420314" y="11630"/>
                  </a:lnTo>
                  <a:lnTo>
                    <a:pt x="423296" y="12831"/>
                  </a:lnTo>
                  <a:lnTo>
                    <a:pt x="426131" y="13631"/>
                  </a:lnTo>
                  <a:lnTo>
                    <a:pt x="428867" y="14165"/>
                  </a:lnTo>
                  <a:lnTo>
                    <a:pt x="431538" y="14520"/>
                  </a:lnTo>
                  <a:lnTo>
                    <a:pt x="436764" y="14916"/>
                  </a:lnTo>
                  <a:lnTo>
                    <a:pt x="449580" y="15232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4"/>
            <p:cNvSpPr/>
            <p:nvPr/>
          </p:nvSpPr>
          <p:spPr>
            <a:xfrm>
              <a:off x="579120" y="3307080"/>
              <a:ext cx="7621" cy="152401"/>
            </a:xfrm>
            <a:custGeom>
              <a:avLst/>
              <a:gdLst/>
              <a:ahLst/>
              <a:cxnLst/>
              <a:rect l="0" t="0" r="0" b="0"/>
              <a:pathLst>
                <a:path w="7621" h="152401">
                  <a:moveTo>
                    <a:pt x="0" y="0"/>
                  </a:moveTo>
                  <a:lnTo>
                    <a:pt x="0" y="17912"/>
                  </a:lnTo>
                  <a:lnTo>
                    <a:pt x="847" y="20408"/>
                  </a:lnTo>
                  <a:lnTo>
                    <a:pt x="2258" y="22919"/>
                  </a:lnTo>
                  <a:lnTo>
                    <a:pt x="4045" y="25439"/>
                  </a:lnTo>
                  <a:lnTo>
                    <a:pt x="5237" y="27966"/>
                  </a:lnTo>
                  <a:lnTo>
                    <a:pt x="6031" y="30497"/>
                  </a:lnTo>
                  <a:lnTo>
                    <a:pt x="6561" y="33032"/>
                  </a:lnTo>
                  <a:lnTo>
                    <a:pt x="6914" y="36414"/>
                  </a:lnTo>
                  <a:lnTo>
                    <a:pt x="7149" y="40363"/>
                  </a:lnTo>
                  <a:lnTo>
                    <a:pt x="7411" y="49266"/>
                  </a:lnTo>
                  <a:lnTo>
                    <a:pt x="7614" y="88769"/>
                  </a:lnTo>
                  <a:lnTo>
                    <a:pt x="7619" y="112077"/>
                  </a:lnTo>
                  <a:lnTo>
                    <a:pt x="6773" y="116205"/>
                  </a:lnTo>
                  <a:lnTo>
                    <a:pt x="5362" y="119803"/>
                  </a:lnTo>
                  <a:lnTo>
                    <a:pt x="3575" y="123049"/>
                  </a:lnTo>
                  <a:lnTo>
                    <a:pt x="3230" y="126059"/>
                  </a:lnTo>
                  <a:lnTo>
                    <a:pt x="3847" y="128913"/>
                  </a:lnTo>
                  <a:lnTo>
                    <a:pt x="5104" y="131662"/>
                  </a:lnTo>
                  <a:lnTo>
                    <a:pt x="5943" y="134341"/>
                  </a:lnTo>
                  <a:lnTo>
                    <a:pt x="6502" y="136975"/>
                  </a:lnTo>
                  <a:lnTo>
                    <a:pt x="6874" y="139576"/>
                  </a:lnTo>
                  <a:lnTo>
                    <a:pt x="7123" y="142158"/>
                  </a:lnTo>
                  <a:lnTo>
                    <a:pt x="7289" y="144725"/>
                  </a:lnTo>
                  <a:lnTo>
                    <a:pt x="7620" y="1524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5"/>
            <p:cNvSpPr/>
            <p:nvPr/>
          </p:nvSpPr>
          <p:spPr>
            <a:xfrm>
              <a:off x="525780" y="3246538"/>
              <a:ext cx="279823" cy="235670"/>
            </a:xfrm>
            <a:custGeom>
              <a:avLst/>
              <a:gdLst/>
              <a:ahLst/>
              <a:cxnLst/>
              <a:rect l="0" t="0" r="0" b="0"/>
              <a:pathLst>
                <a:path w="279823" h="235670">
                  <a:moveTo>
                    <a:pt x="0" y="45302"/>
                  </a:moveTo>
                  <a:lnTo>
                    <a:pt x="0" y="41257"/>
                  </a:lnTo>
                  <a:lnTo>
                    <a:pt x="847" y="40065"/>
                  </a:lnTo>
                  <a:lnTo>
                    <a:pt x="2258" y="39271"/>
                  </a:lnTo>
                  <a:lnTo>
                    <a:pt x="4046" y="38741"/>
                  </a:lnTo>
                  <a:lnTo>
                    <a:pt x="8289" y="35895"/>
                  </a:lnTo>
                  <a:lnTo>
                    <a:pt x="10606" y="33951"/>
                  </a:lnTo>
                  <a:lnTo>
                    <a:pt x="13844" y="32654"/>
                  </a:lnTo>
                  <a:lnTo>
                    <a:pt x="21957" y="31215"/>
                  </a:lnTo>
                  <a:lnTo>
                    <a:pt x="26492" y="29984"/>
                  </a:lnTo>
                  <a:lnTo>
                    <a:pt x="31208" y="28316"/>
                  </a:lnTo>
                  <a:lnTo>
                    <a:pt x="36045" y="26358"/>
                  </a:lnTo>
                  <a:lnTo>
                    <a:pt x="48194" y="21925"/>
                  </a:lnTo>
                  <a:lnTo>
                    <a:pt x="54989" y="19558"/>
                  </a:lnTo>
                  <a:lnTo>
                    <a:pt x="62060" y="17979"/>
                  </a:lnTo>
                  <a:lnTo>
                    <a:pt x="69313" y="16927"/>
                  </a:lnTo>
                  <a:lnTo>
                    <a:pt x="76689" y="16225"/>
                  </a:lnTo>
                  <a:lnTo>
                    <a:pt x="84993" y="14911"/>
                  </a:lnTo>
                  <a:lnTo>
                    <a:pt x="93915" y="13188"/>
                  </a:lnTo>
                  <a:lnTo>
                    <a:pt x="103250" y="11193"/>
                  </a:lnTo>
                  <a:lnTo>
                    <a:pt x="112013" y="9016"/>
                  </a:lnTo>
                  <a:lnTo>
                    <a:pt x="120396" y="6718"/>
                  </a:lnTo>
                  <a:lnTo>
                    <a:pt x="128524" y="4339"/>
                  </a:lnTo>
                  <a:lnTo>
                    <a:pt x="136483" y="2753"/>
                  </a:lnTo>
                  <a:lnTo>
                    <a:pt x="144329" y="1696"/>
                  </a:lnTo>
                  <a:lnTo>
                    <a:pt x="152099" y="991"/>
                  </a:lnTo>
                  <a:lnTo>
                    <a:pt x="160666" y="522"/>
                  </a:lnTo>
                  <a:lnTo>
                    <a:pt x="179216" y="0"/>
                  </a:lnTo>
                  <a:lnTo>
                    <a:pt x="188058" y="707"/>
                  </a:lnTo>
                  <a:lnTo>
                    <a:pt x="196492" y="2026"/>
                  </a:lnTo>
                  <a:lnTo>
                    <a:pt x="204655" y="3751"/>
                  </a:lnTo>
                  <a:lnTo>
                    <a:pt x="211790" y="4902"/>
                  </a:lnTo>
                  <a:lnTo>
                    <a:pt x="218240" y="5668"/>
                  </a:lnTo>
                  <a:lnTo>
                    <a:pt x="224233" y="6180"/>
                  </a:lnTo>
                  <a:lnTo>
                    <a:pt x="229922" y="7367"/>
                  </a:lnTo>
                  <a:lnTo>
                    <a:pt x="235408" y="9006"/>
                  </a:lnTo>
                  <a:lnTo>
                    <a:pt x="240759" y="10944"/>
                  </a:lnTo>
                  <a:lnTo>
                    <a:pt x="248962" y="15357"/>
                  </a:lnTo>
                  <a:lnTo>
                    <a:pt x="252335" y="17719"/>
                  </a:lnTo>
                  <a:lnTo>
                    <a:pt x="254583" y="20140"/>
                  </a:lnTo>
                  <a:lnTo>
                    <a:pt x="256082" y="22600"/>
                  </a:lnTo>
                  <a:lnTo>
                    <a:pt x="257081" y="25087"/>
                  </a:lnTo>
                  <a:lnTo>
                    <a:pt x="256901" y="27592"/>
                  </a:lnTo>
                  <a:lnTo>
                    <a:pt x="255934" y="30109"/>
                  </a:lnTo>
                  <a:lnTo>
                    <a:pt x="252602" y="35163"/>
                  </a:lnTo>
                  <a:lnTo>
                    <a:pt x="248299" y="40231"/>
                  </a:lnTo>
                  <a:lnTo>
                    <a:pt x="243426" y="42768"/>
                  </a:lnTo>
                  <a:lnTo>
                    <a:pt x="236791" y="45306"/>
                  </a:lnTo>
                  <a:lnTo>
                    <a:pt x="228980" y="47845"/>
                  </a:lnTo>
                  <a:lnTo>
                    <a:pt x="222081" y="51230"/>
                  </a:lnTo>
                  <a:lnTo>
                    <a:pt x="215787" y="55181"/>
                  </a:lnTo>
                  <a:lnTo>
                    <a:pt x="209898" y="59508"/>
                  </a:lnTo>
                  <a:lnTo>
                    <a:pt x="203432" y="62393"/>
                  </a:lnTo>
                  <a:lnTo>
                    <a:pt x="196581" y="64316"/>
                  </a:lnTo>
                  <a:lnTo>
                    <a:pt x="189474" y="65598"/>
                  </a:lnTo>
                  <a:lnTo>
                    <a:pt x="182196" y="67299"/>
                  </a:lnTo>
                  <a:lnTo>
                    <a:pt x="174804" y="69280"/>
                  </a:lnTo>
                  <a:lnTo>
                    <a:pt x="159818" y="73739"/>
                  </a:lnTo>
                  <a:lnTo>
                    <a:pt x="144690" y="78543"/>
                  </a:lnTo>
                  <a:lnTo>
                    <a:pt x="138793" y="81010"/>
                  </a:lnTo>
                  <a:lnTo>
                    <a:pt x="134016" y="83500"/>
                  </a:lnTo>
                  <a:lnTo>
                    <a:pt x="129984" y="86007"/>
                  </a:lnTo>
                  <a:lnTo>
                    <a:pt x="125603" y="87679"/>
                  </a:lnTo>
                  <a:lnTo>
                    <a:pt x="120989" y="88793"/>
                  </a:lnTo>
                  <a:lnTo>
                    <a:pt x="116219" y="89537"/>
                  </a:lnTo>
                  <a:lnTo>
                    <a:pt x="113039" y="90878"/>
                  </a:lnTo>
                  <a:lnTo>
                    <a:pt x="110920" y="92619"/>
                  </a:lnTo>
                  <a:lnTo>
                    <a:pt x="109507" y="94627"/>
                  </a:lnTo>
                  <a:lnTo>
                    <a:pt x="110258" y="95965"/>
                  </a:lnTo>
                  <a:lnTo>
                    <a:pt x="112452" y="96858"/>
                  </a:lnTo>
                  <a:lnTo>
                    <a:pt x="115608" y="97452"/>
                  </a:lnTo>
                  <a:lnTo>
                    <a:pt x="121373" y="100371"/>
                  </a:lnTo>
                  <a:lnTo>
                    <a:pt x="124095" y="102335"/>
                  </a:lnTo>
                  <a:lnTo>
                    <a:pt x="128450" y="104491"/>
                  </a:lnTo>
                  <a:lnTo>
                    <a:pt x="133894" y="106775"/>
                  </a:lnTo>
                  <a:lnTo>
                    <a:pt x="140062" y="109144"/>
                  </a:lnTo>
                  <a:lnTo>
                    <a:pt x="153690" y="114034"/>
                  </a:lnTo>
                  <a:lnTo>
                    <a:pt x="160880" y="116523"/>
                  </a:lnTo>
                  <a:lnTo>
                    <a:pt x="169060" y="119030"/>
                  </a:lnTo>
                  <a:lnTo>
                    <a:pt x="187180" y="124072"/>
                  </a:lnTo>
                  <a:lnTo>
                    <a:pt x="216422" y="131671"/>
                  </a:lnTo>
                  <a:lnTo>
                    <a:pt x="225561" y="135055"/>
                  </a:lnTo>
                  <a:lnTo>
                    <a:pt x="234194" y="139004"/>
                  </a:lnTo>
                  <a:lnTo>
                    <a:pt x="242489" y="143330"/>
                  </a:lnTo>
                  <a:lnTo>
                    <a:pt x="249713" y="147908"/>
                  </a:lnTo>
                  <a:lnTo>
                    <a:pt x="256222" y="152652"/>
                  </a:lnTo>
                  <a:lnTo>
                    <a:pt x="262255" y="157509"/>
                  </a:lnTo>
                  <a:lnTo>
                    <a:pt x="267123" y="161594"/>
                  </a:lnTo>
                  <a:lnTo>
                    <a:pt x="274790" y="168389"/>
                  </a:lnTo>
                  <a:lnTo>
                    <a:pt x="277174" y="172234"/>
                  </a:lnTo>
                  <a:lnTo>
                    <a:pt x="278762" y="176490"/>
                  </a:lnTo>
                  <a:lnTo>
                    <a:pt x="279822" y="181021"/>
                  </a:lnTo>
                  <a:lnTo>
                    <a:pt x="278835" y="185735"/>
                  </a:lnTo>
                  <a:lnTo>
                    <a:pt x="276483" y="190570"/>
                  </a:lnTo>
                  <a:lnTo>
                    <a:pt x="273222" y="195488"/>
                  </a:lnTo>
                  <a:lnTo>
                    <a:pt x="270202" y="199613"/>
                  </a:lnTo>
                  <a:lnTo>
                    <a:pt x="264587" y="206453"/>
                  </a:lnTo>
                  <a:lnTo>
                    <a:pt x="257012" y="212316"/>
                  </a:lnTo>
                  <a:lnTo>
                    <a:pt x="252622" y="215065"/>
                  </a:lnTo>
                  <a:lnTo>
                    <a:pt x="246308" y="217744"/>
                  </a:lnTo>
                  <a:lnTo>
                    <a:pt x="238712" y="220377"/>
                  </a:lnTo>
                  <a:lnTo>
                    <a:pt x="214098" y="228127"/>
                  </a:lnTo>
                  <a:lnTo>
                    <a:pt x="206232" y="230685"/>
                  </a:lnTo>
                  <a:lnTo>
                    <a:pt x="198448" y="232391"/>
                  </a:lnTo>
                  <a:lnTo>
                    <a:pt x="190719" y="233528"/>
                  </a:lnTo>
                  <a:lnTo>
                    <a:pt x="183026" y="234286"/>
                  </a:lnTo>
                  <a:lnTo>
                    <a:pt x="175357" y="234791"/>
                  </a:lnTo>
                  <a:lnTo>
                    <a:pt x="167705" y="235128"/>
                  </a:lnTo>
                  <a:lnTo>
                    <a:pt x="152429" y="235503"/>
                  </a:lnTo>
                  <a:lnTo>
                    <a:pt x="137173" y="235669"/>
                  </a:lnTo>
                  <a:lnTo>
                    <a:pt x="129549" y="234867"/>
                  </a:lnTo>
                  <a:lnTo>
                    <a:pt x="121926" y="233485"/>
                  </a:lnTo>
                  <a:lnTo>
                    <a:pt x="114304" y="231718"/>
                  </a:lnTo>
                  <a:lnTo>
                    <a:pt x="106683" y="229692"/>
                  </a:lnTo>
                  <a:lnTo>
                    <a:pt x="91441" y="225185"/>
                  </a:lnTo>
                  <a:lnTo>
                    <a:pt x="84668" y="222797"/>
                  </a:lnTo>
                  <a:lnTo>
                    <a:pt x="78458" y="220359"/>
                  </a:lnTo>
                  <a:lnTo>
                    <a:pt x="72626" y="217887"/>
                  </a:lnTo>
                  <a:lnTo>
                    <a:pt x="63887" y="212882"/>
                  </a:lnTo>
                  <a:lnTo>
                    <a:pt x="57181" y="208682"/>
                  </a:lnTo>
                  <a:lnTo>
                    <a:pt x="51378" y="206816"/>
                  </a:lnTo>
                  <a:lnTo>
                    <a:pt x="49492" y="205471"/>
                  </a:lnTo>
                  <a:lnTo>
                    <a:pt x="48235" y="203728"/>
                  </a:lnTo>
                  <a:lnTo>
                    <a:pt x="45720" y="197702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6"/>
            <p:cNvSpPr/>
            <p:nvPr/>
          </p:nvSpPr>
          <p:spPr>
            <a:xfrm>
              <a:off x="861060" y="3231016"/>
              <a:ext cx="144781" cy="236085"/>
            </a:xfrm>
            <a:custGeom>
              <a:avLst/>
              <a:gdLst/>
              <a:ahLst/>
              <a:cxnLst/>
              <a:rect l="0" t="0" r="0" b="0"/>
              <a:pathLst>
                <a:path w="144781" h="236085">
                  <a:moveTo>
                    <a:pt x="7620" y="76064"/>
                  </a:moveTo>
                  <a:lnTo>
                    <a:pt x="7620" y="82625"/>
                  </a:lnTo>
                  <a:lnTo>
                    <a:pt x="8467" y="82978"/>
                  </a:lnTo>
                  <a:lnTo>
                    <a:pt x="11665" y="83370"/>
                  </a:lnTo>
                  <a:lnTo>
                    <a:pt x="12857" y="84322"/>
                  </a:lnTo>
                  <a:lnTo>
                    <a:pt x="13651" y="85802"/>
                  </a:lnTo>
                  <a:lnTo>
                    <a:pt x="14181" y="87636"/>
                  </a:lnTo>
                  <a:lnTo>
                    <a:pt x="14769" y="94190"/>
                  </a:lnTo>
                  <a:lnTo>
                    <a:pt x="15031" y="101900"/>
                  </a:lnTo>
                  <a:lnTo>
                    <a:pt x="15147" y="108149"/>
                  </a:lnTo>
                  <a:lnTo>
                    <a:pt x="14331" y="111847"/>
                  </a:lnTo>
                  <a:lnTo>
                    <a:pt x="12941" y="116006"/>
                  </a:lnTo>
                  <a:lnTo>
                    <a:pt x="11167" y="120472"/>
                  </a:lnTo>
                  <a:lnTo>
                    <a:pt x="9985" y="125143"/>
                  </a:lnTo>
                  <a:lnTo>
                    <a:pt x="9197" y="129950"/>
                  </a:lnTo>
                  <a:lnTo>
                    <a:pt x="8671" y="134848"/>
                  </a:lnTo>
                  <a:lnTo>
                    <a:pt x="8321" y="140653"/>
                  </a:lnTo>
                  <a:lnTo>
                    <a:pt x="7932" y="153877"/>
                  </a:lnTo>
                  <a:lnTo>
                    <a:pt x="7712" y="171557"/>
                  </a:lnTo>
                  <a:lnTo>
                    <a:pt x="6835" y="176979"/>
                  </a:lnTo>
                  <a:lnTo>
                    <a:pt x="5403" y="182287"/>
                  </a:lnTo>
                  <a:lnTo>
                    <a:pt x="3602" y="187520"/>
                  </a:lnTo>
                  <a:lnTo>
                    <a:pt x="2402" y="192701"/>
                  </a:lnTo>
                  <a:lnTo>
                    <a:pt x="1601" y="197849"/>
                  </a:lnTo>
                  <a:lnTo>
                    <a:pt x="1067" y="202974"/>
                  </a:lnTo>
                  <a:lnTo>
                    <a:pt x="712" y="207237"/>
                  </a:lnTo>
                  <a:lnTo>
                    <a:pt x="316" y="214232"/>
                  </a:lnTo>
                  <a:lnTo>
                    <a:pt x="141" y="220163"/>
                  </a:lnTo>
                  <a:lnTo>
                    <a:pt x="1" y="235949"/>
                  </a:lnTo>
                  <a:lnTo>
                    <a:pt x="0" y="181905"/>
                  </a:lnTo>
                  <a:lnTo>
                    <a:pt x="847" y="174564"/>
                  </a:lnTo>
                  <a:lnTo>
                    <a:pt x="2258" y="167131"/>
                  </a:lnTo>
                  <a:lnTo>
                    <a:pt x="4045" y="159636"/>
                  </a:lnTo>
                  <a:lnTo>
                    <a:pt x="5237" y="151252"/>
                  </a:lnTo>
                  <a:lnTo>
                    <a:pt x="6031" y="142276"/>
                  </a:lnTo>
                  <a:lnTo>
                    <a:pt x="6561" y="132905"/>
                  </a:lnTo>
                  <a:lnTo>
                    <a:pt x="7761" y="124118"/>
                  </a:lnTo>
                  <a:lnTo>
                    <a:pt x="9407" y="115720"/>
                  </a:lnTo>
                  <a:lnTo>
                    <a:pt x="11351" y="107581"/>
                  </a:lnTo>
                  <a:lnTo>
                    <a:pt x="13494" y="99616"/>
                  </a:lnTo>
                  <a:lnTo>
                    <a:pt x="18133" y="83991"/>
                  </a:lnTo>
                  <a:lnTo>
                    <a:pt x="20555" y="77116"/>
                  </a:lnTo>
                  <a:lnTo>
                    <a:pt x="23017" y="70839"/>
                  </a:lnTo>
                  <a:lnTo>
                    <a:pt x="25505" y="64960"/>
                  </a:lnTo>
                  <a:lnTo>
                    <a:pt x="30527" y="53913"/>
                  </a:lnTo>
                  <a:lnTo>
                    <a:pt x="38114" y="38174"/>
                  </a:lnTo>
                  <a:lnTo>
                    <a:pt x="40649" y="33024"/>
                  </a:lnTo>
                  <a:lnTo>
                    <a:pt x="43186" y="28744"/>
                  </a:lnTo>
                  <a:lnTo>
                    <a:pt x="45724" y="25044"/>
                  </a:lnTo>
                  <a:lnTo>
                    <a:pt x="48263" y="21731"/>
                  </a:lnTo>
                  <a:lnTo>
                    <a:pt x="50802" y="18675"/>
                  </a:lnTo>
                  <a:lnTo>
                    <a:pt x="53341" y="15792"/>
                  </a:lnTo>
                  <a:lnTo>
                    <a:pt x="55881" y="13022"/>
                  </a:lnTo>
                  <a:lnTo>
                    <a:pt x="57574" y="10330"/>
                  </a:lnTo>
                  <a:lnTo>
                    <a:pt x="59957" y="3341"/>
                  </a:lnTo>
                  <a:lnTo>
                    <a:pt x="60514" y="1409"/>
                  </a:lnTo>
                  <a:lnTo>
                    <a:pt x="61509" y="894"/>
                  </a:lnTo>
                  <a:lnTo>
                    <a:pt x="64873" y="322"/>
                  </a:lnTo>
                  <a:lnTo>
                    <a:pt x="67482" y="0"/>
                  </a:lnTo>
                  <a:lnTo>
                    <a:pt x="67848" y="801"/>
                  </a:lnTo>
                  <a:lnTo>
                    <a:pt x="68255" y="3950"/>
                  </a:lnTo>
                  <a:lnTo>
                    <a:pt x="69210" y="5974"/>
                  </a:lnTo>
                  <a:lnTo>
                    <a:pt x="72529" y="10482"/>
                  </a:lnTo>
                  <a:lnTo>
                    <a:pt x="76826" y="15308"/>
                  </a:lnTo>
                  <a:lnTo>
                    <a:pt x="79157" y="17780"/>
                  </a:lnTo>
                  <a:lnTo>
                    <a:pt x="81558" y="21121"/>
                  </a:lnTo>
                  <a:lnTo>
                    <a:pt x="84005" y="25042"/>
                  </a:lnTo>
                  <a:lnTo>
                    <a:pt x="86484" y="29350"/>
                  </a:lnTo>
                  <a:lnTo>
                    <a:pt x="91495" y="38651"/>
                  </a:lnTo>
                  <a:lnTo>
                    <a:pt x="94017" y="43502"/>
                  </a:lnTo>
                  <a:lnTo>
                    <a:pt x="95698" y="48429"/>
                  </a:lnTo>
                  <a:lnTo>
                    <a:pt x="96818" y="53408"/>
                  </a:lnTo>
                  <a:lnTo>
                    <a:pt x="97566" y="58420"/>
                  </a:lnTo>
                  <a:lnTo>
                    <a:pt x="98910" y="64301"/>
                  </a:lnTo>
                  <a:lnTo>
                    <a:pt x="100654" y="70762"/>
                  </a:lnTo>
                  <a:lnTo>
                    <a:pt x="104848" y="84715"/>
                  </a:lnTo>
                  <a:lnTo>
                    <a:pt x="109535" y="99382"/>
                  </a:lnTo>
                  <a:lnTo>
                    <a:pt x="111970" y="106003"/>
                  </a:lnTo>
                  <a:lnTo>
                    <a:pt x="114440" y="112110"/>
                  </a:lnTo>
                  <a:lnTo>
                    <a:pt x="116933" y="117875"/>
                  </a:lnTo>
                  <a:lnTo>
                    <a:pt x="119442" y="124258"/>
                  </a:lnTo>
                  <a:lnTo>
                    <a:pt x="124488" y="138124"/>
                  </a:lnTo>
                  <a:lnTo>
                    <a:pt x="127018" y="144530"/>
                  </a:lnTo>
                  <a:lnTo>
                    <a:pt x="129552" y="150495"/>
                  </a:lnTo>
                  <a:lnTo>
                    <a:pt x="132088" y="156164"/>
                  </a:lnTo>
                  <a:lnTo>
                    <a:pt x="133779" y="161638"/>
                  </a:lnTo>
                  <a:lnTo>
                    <a:pt x="134906" y="166980"/>
                  </a:lnTo>
                  <a:lnTo>
                    <a:pt x="135657" y="172235"/>
                  </a:lnTo>
                  <a:lnTo>
                    <a:pt x="137005" y="177431"/>
                  </a:lnTo>
                  <a:lnTo>
                    <a:pt x="138750" y="182589"/>
                  </a:lnTo>
                  <a:lnTo>
                    <a:pt x="140760" y="187721"/>
                  </a:lnTo>
                  <a:lnTo>
                    <a:pt x="142100" y="192835"/>
                  </a:lnTo>
                  <a:lnTo>
                    <a:pt x="142993" y="197938"/>
                  </a:lnTo>
                  <a:lnTo>
                    <a:pt x="143589" y="203033"/>
                  </a:lnTo>
                  <a:lnTo>
                    <a:pt x="143986" y="207277"/>
                  </a:lnTo>
                  <a:lnTo>
                    <a:pt x="144427" y="214250"/>
                  </a:lnTo>
                  <a:lnTo>
                    <a:pt x="144623" y="220171"/>
                  </a:lnTo>
                  <a:lnTo>
                    <a:pt x="144780" y="236084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7"/>
            <p:cNvSpPr/>
            <p:nvPr/>
          </p:nvSpPr>
          <p:spPr>
            <a:xfrm>
              <a:off x="838200" y="3368040"/>
              <a:ext cx="114301" cy="22861"/>
            </a:xfrm>
            <a:custGeom>
              <a:avLst/>
              <a:gdLst/>
              <a:ahLst/>
              <a:cxnLst/>
              <a:rect l="0" t="0" r="0" b="0"/>
              <a:pathLst>
                <a:path w="114301" h="22861">
                  <a:moveTo>
                    <a:pt x="0" y="0"/>
                  </a:moveTo>
                  <a:lnTo>
                    <a:pt x="6561" y="0"/>
                  </a:lnTo>
                  <a:lnTo>
                    <a:pt x="8607" y="847"/>
                  </a:lnTo>
                  <a:lnTo>
                    <a:pt x="11665" y="2258"/>
                  </a:lnTo>
                  <a:lnTo>
                    <a:pt x="15397" y="4045"/>
                  </a:lnTo>
                  <a:lnTo>
                    <a:pt x="18731" y="5237"/>
                  </a:lnTo>
                  <a:lnTo>
                    <a:pt x="21801" y="6031"/>
                  </a:lnTo>
                  <a:lnTo>
                    <a:pt x="24694" y="6561"/>
                  </a:lnTo>
                  <a:lnTo>
                    <a:pt x="28316" y="7761"/>
                  </a:lnTo>
                  <a:lnTo>
                    <a:pt x="32424" y="9407"/>
                  </a:lnTo>
                  <a:lnTo>
                    <a:pt x="36856" y="11351"/>
                  </a:lnTo>
                  <a:lnTo>
                    <a:pt x="43197" y="12648"/>
                  </a:lnTo>
                  <a:lnTo>
                    <a:pt x="50812" y="13512"/>
                  </a:lnTo>
                  <a:lnTo>
                    <a:pt x="59274" y="14088"/>
                  </a:lnTo>
                  <a:lnTo>
                    <a:pt x="67456" y="15319"/>
                  </a:lnTo>
                  <a:lnTo>
                    <a:pt x="75451" y="16986"/>
                  </a:lnTo>
                  <a:lnTo>
                    <a:pt x="83321" y="18944"/>
                  </a:lnTo>
                  <a:lnTo>
                    <a:pt x="90260" y="20249"/>
                  </a:lnTo>
                  <a:lnTo>
                    <a:pt x="96580" y="21120"/>
                  </a:lnTo>
                  <a:lnTo>
                    <a:pt x="114300" y="228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8"/>
            <p:cNvSpPr/>
            <p:nvPr/>
          </p:nvSpPr>
          <p:spPr>
            <a:xfrm>
              <a:off x="396240" y="3177540"/>
              <a:ext cx="601981" cy="15241"/>
            </a:xfrm>
            <a:custGeom>
              <a:avLst/>
              <a:gdLst/>
              <a:ahLst/>
              <a:cxnLst/>
              <a:rect l="0" t="0" r="0" b="0"/>
              <a:pathLst>
                <a:path w="601981" h="15241">
                  <a:moveTo>
                    <a:pt x="601980" y="7620"/>
                  </a:moveTo>
                  <a:lnTo>
                    <a:pt x="550730" y="7620"/>
                  </a:lnTo>
                  <a:lnTo>
                    <a:pt x="545800" y="8467"/>
                  </a:lnTo>
                  <a:lnTo>
                    <a:pt x="540820" y="9878"/>
                  </a:lnTo>
                  <a:lnTo>
                    <a:pt x="535807" y="11666"/>
                  </a:lnTo>
                  <a:lnTo>
                    <a:pt x="530771" y="12010"/>
                  </a:lnTo>
                  <a:lnTo>
                    <a:pt x="525721" y="11393"/>
                  </a:lnTo>
                  <a:lnTo>
                    <a:pt x="520661" y="10136"/>
                  </a:lnTo>
                  <a:lnTo>
                    <a:pt x="514747" y="9297"/>
                  </a:lnTo>
                  <a:lnTo>
                    <a:pt x="508265" y="8738"/>
                  </a:lnTo>
                  <a:lnTo>
                    <a:pt x="501403" y="8365"/>
                  </a:lnTo>
                  <a:lnTo>
                    <a:pt x="489264" y="7951"/>
                  </a:lnTo>
                  <a:lnTo>
                    <a:pt x="470651" y="7718"/>
                  </a:lnTo>
                  <a:lnTo>
                    <a:pt x="441607" y="7639"/>
                  </a:lnTo>
                  <a:lnTo>
                    <a:pt x="434104" y="6786"/>
                  </a:lnTo>
                  <a:lnTo>
                    <a:pt x="426563" y="5371"/>
                  </a:lnTo>
                  <a:lnTo>
                    <a:pt x="418995" y="3581"/>
                  </a:lnTo>
                  <a:lnTo>
                    <a:pt x="411410" y="2387"/>
                  </a:lnTo>
                  <a:lnTo>
                    <a:pt x="403814" y="1592"/>
                  </a:lnTo>
                  <a:lnTo>
                    <a:pt x="396209" y="1061"/>
                  </a:lnTo>
                  <a:lnTo>
                    <a:pt x="387753" y="708"/>
                  </a:lnTo>
                  <a:lnTo>
                    <a:pt x="369326" y="315"/>
                  </a:lnTo>
                  <a:lnTo>
                    <a:pt x="217710" y="0"/>
                  </a:lnTo>
                  <a:lnTo>
                    <a:pt x="209487" y="847"/>
                  </a:lnTo>
                  <a:lnTo>
                    <a:pt x="202311" y="2258"/>
                  </a:lnTo>
                  <a:lnTo>
                    <a:pt x="195834" y="4045"/>
                  </a:lnTo>
                  <a:lnTo>
                    <a:pt x="188976" y="5237"/>
                  </a:lnTo>
                  <a:lnTo>
                    <a:pt x="181864" y="6031"/>
                  </a:lnTo>
                  <a:lnTo>
                    <a:pt x="174583" y="6561"/>
                  </a:lnTo>
                  <a:lnTo>
                    <a:pt x="166342" y="6914"/>
                  </a:lnTo>
                  <a:lnTo>
                    <a:pt x="140256" y="7411"/>
                  </a:lnTo>
                  <a:lnTo>
                    <a:pt x="126965" y="7527"/>
                  </a:lnTo>
                  <a:lnTo>
                    <a:pt x="120203" y="8404"/>
                  </a:lnTo>
                  <a:lnTo>
                    <a:pt x="113156" y="9837"/>
                  </a:lnTo>
                  <a:lnTo>
                    <a:pt x="105917" y="11638"/>
                  </a:lnTo>
                  <a:lnTo>
                    <a:pt x="99398" y="12839"/>
                  </a:lnTo>
                  <a:lnTo>
                    <a:pt x="93359" y="13639"/>
                  </a:lnTo>
                  <a:lnTo>
                    <a:pt x="87639" y="14173"/>
                  </a:lnTo>
                  <a:lnTo>
                    <a:pt x="81286" y="14528"/>
                  </a:lnTo>
                  <a:lnTo>
                    <a:pt x="67454" y="14924"/>
                  </a:lnTo>
                  <a:lnTo>
                    <a:pt x="34255" y="15222"/>
                  </a:lnTo>
                  <a:lnTo>
                    <a:pt x="0" y="152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9"/>
            <p:cNvSpPr/>
            <p:nvPr/>
          </p:nvSpPr>
          <p:spPr>
            <a:xfrm>
              <a:off x="312423" y="3124200"/>
              <a:ext cx="106582" cy="91440"/>
            </a:xfrm>
            <a:custGeom>
              <a:avLst/>
              <a:gdLst/>
              <a:ahLst/>
              <a:cxnLst/>
              <a:rect l="0" t="0" r="0" b="0"/>
              <a:pathLst>
                <a:path w="106582" h="91440">
                  <a:moveTo>
                    <a:pt x="83817" y="0"/>
                  </a:moveTo>
                  <a:lnTo>
                    <a:pt x="79772" y="0"/>
                  </a:lnTo>
                  <a:lnTo>
                    <a:pt x="77734" y="847"/>
                  </a:lnTo>
                  <a:lnTo>
                    <a:pt x="75528" y="2258"/>
                  </a:lnTo>
                  <a:lnTo>
                    <a:pt x="73211" y="4045"/>
                  </a:lnTo>
                  <a:lnTo>
                    <a:pt x="70820" y="6930"/>
                  </a:lnTo>
                  <a:lnTo>
                    <a:pt x="68379" y="10547"/>
                  </a:lnTo>
                  <a:lnTo>
                    <a:pt x="65905" y="14651"/>
                  </a:lnTo>
                  <a:lnTo>
                    <a:pt x="63409" y="18234"/>
                  </a:lnTo>
                  <a:lnTo>
                    <a:pt x="60898" y="21470"/>
                  </a:lnTo>
                  <a:lnTo>
                    <a:pt x="58378" y="24473"/>
                  </a:lnTo>
                  <a:lnTo>
                    <a:pt x="55004" y="27322"/>
                  </a:lnTo>
                  <a:lnTo>
                    <a:pt x="51062" y="30068"/>
                  </a:lnTo>
                  <a:lnTo>
                    <a:pt x="46740" y="32746"/>
                  </a:lnTo>
                  <a:lnTo>
                    <a:pt x="43013" y="35377"/>
                  </a:lnTo>
                  <a:lnTo>
                    <a:pt x="39681" y="37978"/>
                  </a:lnTo>
                  <a:lnTo>
                    <a:pt x="36613" y="40558"/>
                  </a:lnTo>
                  <a:lnTo>
                    <a:pt x="33721" y="42279"/>
                  </a:lnTo>
                  <a:lnTo>
                    <a:pt x="30946" y="43426"/>
                  </a:lnTo>
                  <a:lnTo>
                    <a:pt x="28250" y="44191"/>
                  </a:lnTo>
                  <a:lnTo>
                    <a:pt x="25606" y="45547"/>
                  </a:lnTo>
                  <a:lnTo>
                    <a:pt x="22996" y="47298"/>
                  </a:lnTo>
                  <a:lnTo>
                    <a:pt x="20410" y="49312"/>
                  </a:lnTo>
                  <a:lnTo>
                    <a:pt x="17839" y="51501"/>
                  </a:lnTo>
                  <a:lnTo>
                    <a:pt x="15278" y="53808"/>
                  </a:lnTo>
                  <a:lnTo>
                    <a:pt x="9130" y="59547"/>
                  </a:lnTo>
                  <a:lnTo>
                    <a:pt x="11" y="68566"/>
                  </a:lnTo>
                  <a:lnTo>
                    <a:pt x="0" y="68577"/>
                  </a:lnTo>
                  <a:lnTo>
                    <a:pt x="61794" y="68580"/>
                  </a:lnTo>
                  <a:lnTo>
                    <a:pt x="65748" y="69427"/>
                  </a:lnTo>
                  <a:lnTo>
                    <a:pt x="70078" y="70838"/>
                  </a:lnTo>
                  <a:lnTo>
                    <a:pt x="81103" y="75141"/>
                  </a:lnTo>
                  <a:lnTo>
                    <a:pt x="82854" y="76340"/>
                  </a:lnTo>
                  <a:lnTo>
                    <a:pt x="84869" y="77987"/>
                  </a:lnTo>
                  <a:lnTo>
                    <a:pt x="87058" y="79931"/>
                  </a:lnTo>
                  <a:lnTo>
                    <a:pt x="91749" y="84349"/>
                  </a:lnTo>
                  <a:lnTo>
                    <a:pt x="98629" y="91025"/>
                  </a:lnTo>
                  <a:lnTo>
                    <a:pt x="101125" y="91256"/>
                  </a:lnTo>
                  <a:lnTo>
                    <a:pt x="106581" y="91437"/>
                  </a:lnTo>
                  <a:lnTo>
                    <a:pt x="102603" y="91439"/>
                  </a:lnTo>
                  <a:lnTo>
                    <a:pt x="101421" y="90593"/>
                  </a:lnTo>
                  <a:lnTo>
                    <a:pt x="100633" y="89182"/>
                  </a:lnTo>
                  <a:lnTo>
                    <a:pt x="100108" y="87394"/>
                  </a:lnTo>
                  <a:lnTo>
                    <a:pt x="98911" y="85356"/>
                  </a:lnTo>
                  <a:lnTo>
                    <a:pt x="97266" y="83151"/>
                  </a:lnTo>
                  <a:lnTo>
                    <a:pt x="95323" y="80834"/>
                  </a:lnTo>
                  <a:lnTo>
                    <a:pt x="93181" y="78442"/>
                  </a:lnTo>
                  <a:lnTo>
                    <a:pt x="88543" y="73528"/>
                  </a:lnTo>
                  <a:lnTo>
                    <a:pt x="86968" y="70185"/>
                  </a:lnTo>
                  <a:lnTo>
                    <a:pt x="85917" y="66264"/>
                  </a:lnTo>
                  <a:lnTo>
                    <a:pt x="85217" y="61956"/>
                  </a:lnTo>
                  <a:lnTo>
                    <a:pt x="83904" y="58237"/>
                  </a:lnTo>
                  <a:lnTo>
                    <a:pt x="82182" y="54911"/>
                  </a:lnTo>
                  <a:lnTo>
                    <a:pt x="80187" y="51847"/>
                  </a:lnTo>
                  <a:lnTo>
                    <a:pt x="78857" y="48959"/>
                  </a:lnTo>
                  <a:lnTo>
                    <a:pt x="77970" y="46186"/>
                  </a:lnTo>
                  <a:lnTo>
                    <a:pt x="77379" y="43491"/>
                  </a:lnTo>
                  <a:lnTo>
                    <a:pt x="76138" y="40000"/>
                  </a:lnTo>
                  <a:lnTo>
                    <a:pt x="74465" y="35980"/>
                  </a:lnTo>
                  <a:lnTo>
                    <a:pt x="69740" y="25452"/>
                  </a:lnTo>
                  <a:lnTo>
                    <a:pt x="68506" y="23741"/>
                  </a:lnTo>
                  <a:lnTo>
                    <a:pt x="66836" y="21754"/>
                  </a:lnTo>
                  <a:lnTo>
                    <a:pt x="60957" y="152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0"/>
            <p:cNvSpPr/>
            <p:nvPr/>
          </p:nvSpPr>
          <p:spPr>
            <a:xfrm>
              <a:off x="7370066" y="5936522"/>
              <a:ext cx="257555" cy="220304"/>
            </a:xfrm>
            <a:custGeom>
              <a:avLst/>
              <a:gdLst/>
              <a:ahLst/>
              <a:cxnLst/>
              <a:rect l="0" t="0" r="0" b="0"/>
              <a:pathLst>
                <a:path w="257555" h="220304">
                  <a:moveTo>
                    <a:pt x="158494" y="52798"/>
                  </a:moveTo>
                  <a:lnTo>
                    <a:pt x="158494" y="97422"/>
                  </a:lnTo>
                  <a:lnTo>
                    <a:pt x="158494" y="87139"/>
                  </a:lnTo>
                  <a:lnTo>
                    <a:pt x="159340" y="85005"/>
                  </a:lnTo>
                  <a:lnTo>
                    <a:pt x="162539" y="80377"/>
                  </a:lnTo>
                  <a:lnTo>
                    <a:pt x="163731" y="77111"/>
                  </a:lnTo>
                  <a:lnTo>
                    <a:pt x="164525" y="73239"/>
                  </a:lnTo>
                  <a:lnTo>
                    <a:pt x="165055" y="68966"/>
                  </a:lnTo>
                  <a:lnTo>
                    <a:pt x="164562" y="65270"/>
                  </a:lnTo>
                  <a:lnTo>
                    <a:pt x="163386" y="61959"/>
                  </a:lnTo>
                  <a:lnTo>
                    <a:pt x="161755" y="58905"/>
                  </a:lnTo>
                  <a:lnTo>
                    <a:pt x="160668" y="55177"/>
                  </a:lnTo>
                  <a:lnTo>
                    <a:pt x="159943" y="50997"/>
                  </a:lnTo>
                  <a:lnTo>
                    <a:pt x="159460" y="46517"/>
                  </a:lnTo>
                  <a:lnTo>
                    <a:pt x="158292" y="42685"/>
                  </a:lnTo>
                  <a:lnTo>
                    <a:pt x="154735" y="36167"/>
                  </a:lnTo>
                  <a:lnTo>
                    <a:pt x="150332" y="30449"/>
                  </a:lnTo>
                  <a:lnTo>
                    <a:pt x="144707" y="24239"/>
                  </a:lnTo>
                  <a:lnTo>
                    <a:pt x="129555" y="8712"/>
                  </a:lnTo>
                  <a:lnTo>
                    <a:pt x="126502" y="5628"/>
                  </a:lnTo>
                  <a:lnTo>
                    <a:pt x="122773" y="3571"/>
                  </a:lnTo>
                  <a:lnTo>
                    <a:pt x="118593" y="2200"/>
                  </a:lnTo>
                  <a:lnTo>
                    <a:pt x="114114" y="1286"/>
                  </a:lnTo>
                  <a:lnTo>
                    <a:pt x="108588" y="676"/>
                  </a:lnTo>
                  <a:lnTo>
                    <a:pt x="102362" y="271"/>
                  </a:lnTo>
                  <a:lnTo>
                    <a:pt x="95673" y="0"/>
                  </a:lnTo>
                  <a:lnTo>
                    <a:pt x="89520" y="666"/>
                  </a:lnTo>
                  <a:lnTo>
                    <a:pt x="83725" y="1957"/>
                  </a:lnTo>
                  <a:lnTo>
                    <a:pt x="78168" y="3664"/>
                  </a:lnTo>
                  <a:lnTo>
                    <a:pt x="72770" y="5648"/>
                  </a:lnTo>
                  <a:lnTo>
                    <a:pt x="67478" y="7818"/>
                  </a:lnTo>
                  <a:lnTo>
                    <a:pt x="62257" y="10112"/>
                  </a:lnTo>
                  <a:lnTo>
                    <a:pt x="56237" y="12487"/>
                  </a:lnTo>
                  <a:lnTo>
                    <a:pt x="42773" y="17385"/>
                  </a:lnTo>
                  <a:lnTo>
                    <a:pt x="37321" y="19875"/>
                  </a:lnTo>
                  <a:lnTo>
                    <a:pt x="32838" y="22384"/>
                  </a:lnTo>
                  <a:lnTo>
                    <a:pt x="29003" y="24901"/>
                  </a:lnTo>
                  <a:lnTo>
                    <a:pt x="25600" y="28274"/>
                  </a:lnTo>
                  <a:lnTo>
                    <a:pt x="22485" y="32216"/>
                  </a:lnTo>
                  <a:lnTo>
                    <a:pt x="19561" y="36536"/>
                  </a:lnTo>
                  <a:lnTo>
                    <a:pt x="16766" y="41110"/>
                  </a:lnTo>
                  <a:lnTo>
                    <a:pt x="14055" y="45853"/>
                  </a:lnTo>
                  <a:lnTo>
                    <a:pt x="11401" y="50708"/>
                  </a:lnTo>
                  <a:lnTo>
                    <a:pt x="8785" y="56485"/>
                  </a:lnTo>
                  <a:lnTo>
                    <a:pt x="6195" y="62875"/>
                  </a:lnTo>
                  <a:lnTo>
                    <a:pt x="3623" y="69677"/>
                  </a:lnTo>
                  <a:lnTo>
                    <a:pt x="1907" y="75904"/>
                  </a:lnTo>
                  <a:lnTo>
                    <a:pt x="762" y="81749"/>
                  </a:lnTo>
                  <a:lnTo>
                    <a:pt x="0" y="87339"/>
                  </a:lnTo>
                  <a:lnTo>
                    <a:pt x="338" y="92759"/>
                  </a:lnTo>
                  <a:lnTo>
                    <a:pt x="1410" y="98065"/>
                  </a:lnTo>
                  <a:lnTo>
                    <a:pt x="2972" y="103296"/>
                  </a:lnTo>
                  <a:lnTo>
                    <a:pt x="5706" y="109324"/>
                  </a:lnTo>
                  <a:lnTo>
                    <a:pt x="9222" y="115881"/>
                  </a:lnTo>
                  <a:lnTo>
                    <a:pt x="13259" y="122794"/>
                  </a:lnTo>
                  <a:lnTo>
                    <a:pt x="18492" y="129095"/>
                  </a:lnTo>
                  <a:lnTo>
                    <a:pt x="24519" y="134990"/>
                  </a:lnTo>
                  <a:lnTo>
                    <a:pt x="31078" y="140612"/>
                  </a:lnTo>
                  <a:lnTo>
                    <a:pt x="37990" y="146054"/>
                  </a:lnTo>
                  <a:lnTo>
                    <a:pt x="45137" y="151376"/>
                  </a:lnTo>
                  <a:lnTo>
                    <a:pt x="59854" y="161804"/>
                  </a:lnTo>
                  <a:lnTo>
                    <a:pt x="97589" y="187390"/>
                  </a:lnTo>
                  <a:lnTo>
                    <a:pt x="106038" y="191632"/>
                  </a:lnTo>
                  <a:lnTo>
                    <a:pt x="115056" y="195308"/>
                  </a:lnTo>
                  <a:lnTo>
                    <a:pt x="173422" y="215226"/>
                  </a:lnTo>
                  <a:lnTo>
                    <a:pt x="180299" y="216963"/>
                  </a:lnTo>
                  <a:lnTo>
                    <a:pt x="186577" y="218122"/>
                  </a:lnTo>
                  <a:lnTo>
                    <a:pt x="192455" y="218894"/>
                  </a:lnTo>
                  <a:lnTo>
                    <a:pt x="198068" y="219409"/>
                  </a:lnTo>
                  <a:lnTo>
                    <a:pt x="203504" y="219751"/>
                  </a:lnTo>
                  <a:lnTo>
                    <a:pt x="213211" y="220133"/>
                  </a:lnTo>
                  <a:lnTo>
                    <a:pt x="220349" y="220303"/>
                  </a:lnTo>
                  <a:lnTo>
                    <a:pt x="224284" y="219501"/>
                  </a:lnTo>
                  <a:lnTo>
                    <a:pt x="228600" y="218121"/>
                  </a:lnTo>
                  <a:lnTo>
                    <a:pt x="233171" y="216353"/>
                  </a:lnTo>
                  <a:lnTo>
                    <a:pt x="240508" y="214389"/>
                  </a:lnTo>
                  <a:lnTo>
                    <a:pt x="246592" y="213516"/>
                  </a:lnTo>
                  <a:lnTo>
                    <a:pt x="249398" y="213284"/>
                  </a:lnTo>
                  <a:lnTo>
                    <a:pt x="257554" y="212819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1"/>
            <p:cNvSpPr/>
            <p:nvPr/>
          </p:nvSpPr>
          <p:spPr>
            <a:xfrm>
              <a:off x="419129" y="4556801"/>
              <a:ext cx="273351" cy="281445"/>
            </a:xfrm>
            <a:custGeom>
              <a:avLst/>
              <a:gdLst/>
              <a:ahLst/>
              <a:cxnLst/>
              <a:rect l="0" t="0" r="0" b="0"/>
              <a:pathLst>
                <a:path w="273351" h="281445">
                  <a:moveTo>
                    <a:pt x="15211" y="45679"/>
                  </a:moveTo>
                  <a:lnTo>
                    <a:pt x="15211" y="52240"/>
                  </a:lnTo>
                  <a:lnTo>
                    <a:pt x="19257" y="57031"/>
                  </a:lnTo>
                  <a:lnTo>
                    <a:pt x="20448" y="60020"/>
                  </a:lnTo>
                  <a:lnTo>
                    <a:pt x="21772" y="67857"/>
                  </a:lnTo>
                  <a:lnTo>
                    <a:pt x="22361" y="74727"/>
                  </a:lnTo>
                  <a:lnTo>
                    <a:pt x="22622" y="81450"/>
                  </a:lnTo>
                  <a:lnTo>
                    <a:pt x="22804" y="104461"/>
                  </a:lnTo>
                  <a:lnTo>
                    <a:pt x="22823" y="123492"/>
                  </a:lnTo>
                  <a:lnTo>
                    <a:pt x="21979" y="129727"/>
                  </a:lnTo>
                  <a:lnTo>
                    <a:pt x="20570" y="135578"/>
                  </a:lnTo>
                  <a:lnTo>
                    <a:pt x="18784" y="141172"/>
                  </a:lnTo>
                  <a:lnTo>
                    <a:pt x="17593" y="147441"/>
                  </a:lnTo>
                  <a:lnTo>
                    <a:pt x="16799" y="154160"/>
                  </a:lnTo>
                  <a:lnTo>
                    <a:pt x="16270" y="161180"/>
                  </a:lnTo>
                  <a:lnTo>
                    <a:pt x="15917" y="168400"/>
                  </a:lnTo>
                  <a:lnTo>
                    <a:pt x="15525" y="183195"/>
                  </a:lnTo>
                  <a:lnTo>
                    <a:pt x="15230" y="217966"/>
                  </a:lnTo>
                  <a:lnTo>
                    <a:pt x="15212" y="243246"/>
                  </a:lnTo>
                  <a:lnTo>
                    <a:pt x="17469" y="243553"/>
                  </a:lnTo>
                  <a:lnTo>
                    <a:pt x="19257" y="243635"/>
                  </a:lnTo>
                  <a:lnTo>
                    <a:pt x="19602" y="241997"/>
                  </a:lnTo>
                  <a:lnTo>
                    <a:pt x="17727" y="235660"/>
                  </a:lnTo>
                  <a:lnTo>
                    <a:pt x="16329" y="229458"/>
                  </a:lnTo>
                  <a:lnTo>
                    <a:pt x="15708" y="222185"/>
                  </a:lnTo>
                  <a:lnTo>
                    <a:pt x="15432" y="210486"/>
                  </a:lnTo>
                  <a:lnTo>
                    <a:pt x="14512" y="204657"/>
                  </a:lnTo>
                  <a:lnTo>
                    <a:pt x="13052" y="199078"/>
                  </a:lnTo>
                  <a:lnTo>
                    <a:pt x="11232" y="193665"/>
                  </a:lnTo>
                  <a:lnTo>
                    <a:pt x="10018" y="187516"/>
                  </a:lnTo>
                  <a:lnTo>
                    <a:pt x="9209" y="180877"/>
                  </a:lnTo>
                  <a:lnTo>
                    <a:pt x="8670" y="173911"/>
                  </a:lnTo>
                  <a:lnTo>
                    <a:pt x="8310" y="166727"/>
                  </a:lnTo>
                  <a:lnTo>
                    <a:pt x="7911" y="151972"/>
                  </a:lnTo>
                  <a:lnTo>
                    <a:pt x="6958" y="145327"/>
                  </a:lnTo>
                  <a:lnTo>
                    <a:pt x="5476" y="139205"/>
                  </a:lnTo>
                  <a:lnTo>
                    <a:pt x="3641" y="133429"/>
                  </a:lnTo>
                  <a:lnTo>
                    <a:pt x="2418" y="127039"/>
                  </a:lnTo>
                  <a:lnTo>
                    <a:pt x="1602" y="120239"/>
                  </a:lnTo>
                  <a:lnTo>
                    <a:pt x="1059" y="113166"/>
                  </a:lnTo>
                  <a:lnTo>
                    <a:pt x="696" y="106757"/>
                  </a:lnTo>
                  <a:lnTo>
                    <a:pt x="294" y="95120"/>
                  </a:lnTo>
                  <a:lnTo>
                    <a:pt x="35" y="73852"/>
                  </a:lnTo>
                  <a:lnTo>
                    <a:pt x="0" y="63563"/>
                  </a:lnTo>
                  <a:lnTo>
                    <a:pt x="837" y="58448"/>
                  </a:lnTo>
                  <a:lnTo>
                    <a:pt x="2242" y="53345"/>
                  </a:lnTo>
                  <a:lnTo>
                    <a:pt x="4025" y="48250"/>
                  </a:lnTo>
                  <a:lnTo>
                    <a:pt x="5214" y="43160"/>
                  </a:lnTo>
                  <a:lnTo>
                    <a:pt x="6006" y="38072"/>
                  </a:lnTo>
                  <a:lnTo>
                    <a:pt x="6535" y="32988"/>
                  </a:lnTo>
                  <a:lnTo>
                    <a:pt x="7122" y="25081"/>
                  </a:lnTo>
                  <a:lnTo>
                    <a:pt x="7278" y="21787"/>
                  </a:lnTo>
                  <a:lnTo>
                    <a:pt x="8229" y="18745"/>
                  </a:lnTo>
                  <a:lnTo>
                    <a:pt x="11544" y="13106"/>
                  </a:lnTo>
                  <a:lnTo>
                    <a:pt x="18170" y="5171"/>
                  </a:lnTo>
                  <a:lnTo>
                    <a:pt x="21417" y="3434"/>
                  </a:lnTo>
                  <a:lnTo>
                    <a:pt x="29540" y="1504"/>
                  </a:lnTo>
                  <a:lnTo>
                    <a:pt x="34077" y="989"/>
                  </a:lnTo>
                  <a:lnTo>
                    <a:pt x="38795" y="646"/>
                  </a:lnTo>
                  <a:lnTo>
                    <a:pt x="43634" y="417"/>
                  </a:lnTo>
                  <a:lnTo>
                    <a:pt x="53526" y="162"/>
                  </a:lnTo>
                  <a:lnTo>
                    <a:pt x="77719" y="0"/>
                  </a:lnTo>
                  <a:lnTo>
                    <a:pt x="84823" y="832"/>
                  </a:lnTo>
                  <a:lnTo>
                    <a:pt x="92099" y="2235"/>
                  </a:lnTo>
                  <a:lnTo>
                    <a:pt x="99490" y="4016"/>
                  </a:lnTo>
                  <a:lnTo>
                    <a:pt x="106957" y="6897"/>
                  </a:lnTo>
                  <a:lnTo>
                    <a:pt x="114475" y="10511"/>
                  </a:lnTo>
                  <a:lnTo>
                    <a:pt x="122027" y="14613"/>
                  </a:lnTo>
                  <a:lnTo>
                    <a:pt x="129602" y="18196"/>
                  </a:lnTo>
                  <a:lnTo>
                    <a:pt x="137192" y="21430"/>
                  </a:lnTo>
                  <a:lnTo>
                    <a:pt x="144791" y="24433"/>
                  </a:lnTo>
                  <a:lnTo>
                    <a:pt x="153245" y="28128"/>
                  </a:lnTo>
                  <a:lnTo>
                    <a:pt x="171668" y="36750"/>
                  </a:lnTo>
                  <a:lnTo>
                    <a:pt x="179629" y="41420"/>
                  </a:lnTo>
                  <a:lnTo>
                    <a:pt x="186630" y="46226"/>
                  </a:lnTo>
                  <a:lnTo>
                    <a:pt x="192990" y="51124"/>
                  </a:lnTo>
                  <a:lnTo>
                    <a:pt x="198924" y="56082"/>
                  </a:lnTo>
                  <a:lnTo>
                    <a:pt x="204573" y="61081"/>
                  </a:lnTo>
                  <a:lnTo>
                    <a:pt x="210032" y="66107"/>
                  </a:lnTo>
                  <a:lnTo>
                    <a:pt x="215365" y="71998"/>
                  </a:lnTo>
                  <a:lnTo>
                    <a:pt x="220614" y="78465"/>
                  </a:lnTo>
                  <a:lnTo>
                    <a:pt x="225806" y="85316"/>
                  </a:lnTo>
                  <a:lnTo>
                    <a:pt x="229268" y="90730"/>
                  </a:lnTo>
                  <a:lnTo>
                    <a:pt x="233114" y="99004"/>
                  </a:lnTo>
                  <a:lnTo>
                    <a:pt x="234823" y="107761"/>
                  </a:lnTo>
                  <a:lnTo>
                    <a:pt x="235279" y="112467"/>
                  </a:lnTo>
                  <a:lnTo>
                    <a:pt x="233890" y="116451"/>
                  </a:lnTo>
                  <a:lnTo>
                    <a:pt x="231270" y="119953"/>
                  </a:lnTo>
                  <a:lnTo>
                    <a:pt x="223844" y="126104"/>
                  </a:lnTo>
                  <a:lnTo>
                    <a:pt x="219493" y="128928"/>
                  </a:lnTo>
                  <a:lnTo>
                    <a:pt x="214899" y="131659"/>
                  </a:lnTo>
                  <a:lnTo>
                    <a:pt x="210143" y="133479"/>
                  </a:lnTo>
                  <a:lnTo>
                    <a:pt x="205279" y="134692"/>
                  </a:lnTo>
                  <a:lnTo>
                    <a:pt x="200343" y="135501"/>
                  </a:lnTo>
                  <a:lnTo>
                    <a:pt x="194512" y="136040"/>
                  </a:lnTo>
                  <a:lnTo>
                    <a:pt x="188085" y="136400"/>
                  </a:lnTo>
                  <a:lnTo>
                    <a:pt x="174171" y="136800"/>
                  </a:lnTo>
                  <a:lnTo>
                    <a:pt x="118035" y="137117"/>
                  </a:lnTo>
                  <a:lnTo>
                    <a:pt x="115944" y="137118"/>
                  </a:lnTo>
                  <a:lnTo>
                    <a:pt x="118812" y="137119"/>
                  </a:lnTo>
                  <a:lnTo>
                    <a:pt x="125038" y="139377"/>
                  </a:lnTo>
                  <a:lnTo>
                    <a:pt x="129069" y="141164"/>
                  </a:lnTo>
                  <a:lnTo>
                    <a:pt x="134296" y="144049"/>
                  </a:lnTo>
                  <a:lnTo>
                    <a:pt x="140321" y="147665"/>
                  </a:lnTo>
                  <a:lnTo>
                    <a:pt x="146878" y="151770"/>
                  </a:lnTo>
                  <a:lnTo>
                    <a:pt x="154636" y="155353"/>
                  </a:lnTo>
                  <a:lnTo>
                    <a:pt x="163194" y="158588"/>
                  </a:lnTo>
                  <a:lnTo>
                    <a:pt x="172286" y="161592"/>
                  </a:lnTo>
                  <a:lnTo>
                    <a:pt x="181735" y="165288"/>
                  </a:lnTo>
                  <a:lnTo>
                    <a:pt x="191420" y="169445"/>
                  </a:lnTo>
                  <a:lnTo>
                    <a:pt x="201264" y="173910"/>
                  </a:lnTo>
                  <a:lnTo>
                    <a:pt x="210366" y="179426"/>
                  </a:lnTo>
                  <a:lnTo>
                    <a:pt x="218974" y="185644"/>
                  </a:lnTo>
                  <a:lnTo>
                    <a:pt x="227253" y="192329"/>
                  </a:lnTo>
                  <a:lnTo>
                    <a:pt x="234466" y="198479"/>
                  </a:lnTo>
                  <a:lnTo>
                    <a:pt x="240968" y="204272"/>
                  </a:lnTo>
                  <a:lnTo>
                    <a:pt x="252707" y="215225"/>
                  </a:lnTo>
                  <a:lnTo>
                    <a:pt x="263569" y="225737"/>
                  </a:lnTo>
                  <a:lnTo>
                    <a:pt x="269526" y="233796"/>
                  </a:lnTo>
                  <a:lnTo>
                    <a:pt x="271114" y="237131"/>
                  </a:lnTo>
                  <a:lnTo>
                    <a:pt x="272879" y="245351"/>
                  </a:lnTo>
                  <a:lnTo>
                    <a:pt x="273350" y="249914"/>
                  </a:lnTo>
                  <a:lnTo>
                    <a:pt x="272817" y="253803"/>
                  </a:lnTo>
                  <a:lnTo>
                    <a:pt x="269967" y="260381"/>
                  </a:lnTo>
                  <a:lnTo>
                    <a:pt x="263602" y="268844"/>
                  </a:lnTo>
                  <a:lnTo>
                    <a:pt x="259545" y="271502"/>
                  </a:lnTo>
                  <a:lnTo>
                    <a:pt x="254300" y="274121"/>
                  </a:lnTo>
                  <a:lnTo>
                    <a:pt x="248264" y="276714"/>
                  </a:lnTo>
                  <a:lnTo>
                    <a:pt x="242546" y="278442"/>
                  </a:lnTo>
                  <a:lnTo>
                    <a:pt x="237041" y="279594"/>
                  </a:lnTo>
                  <a:lnTo>
                    <a:pt x="231678" y="280363"/>
                  </a:lnTo>
                  <a:lnTo>
                    <a:pt x="224715" y="280875"/>
                  </a:lnTo>
                  <a:lnTo>
                    <a:pt x="216687" y="281216"/>
                  </a:lnTo>
                  <a:lnTo>
                    <a:pt x="207949" y="281444"/>
                  </a:lnTo>
                  <a:lnTo>
                    <a:pt x="199583" y="280749"/>
                  </a:lnTo>
                  <a:lnTo>
                    <a:pt x="191465" y="279439"/>
                  </a:lnTo>
                  <a:lnTo>
                    <a:pt x="183514" y="277719"/>
                  </a:lnTo>
                  <a:lnTo>
                    <a:pt x="176520" y="276573"/>
                  </a:lnTo>
                  <a:lnTo>
                    <a:pt x="170163" y="275808"/>
                  </a:lnTo>
                  <a:lnTo>
                    <a:pt x="164233" y="275298"/>
                  </a:lnTo>
                  <a:lnTo>
                    <a:pt x="157739" y="274112"/>
                  </a:lnTo>
                  <a:lnTo>
                    <a:pt x="150870" y="272474"/>
                  </a:lnTo>
                  <a:lnTo>
                    <a:pt x="143750" y="270536"/>
                  </a:lnTo>
                  <a:lnTo>
                    <a:pt x="137310" y="268397"/>
                  </a:lnTo>
                  <a:lnTo>
                    <a:pt x="131324" y="266124"/>
                  </a:lnTo>
                  <a:lnTo>
                    <a:pt x="125640" y="263763"/>
                  </a:lnTo>
                  <a:lnTo>
                    <a:pt x="120157" y="260495"/>
                  </a:lnTo>
                  <a:lnTo>
                    <a:pt x="114808" y="256623"/>
                  </a:lnTo>
                  <a:lnTo>
                    <a:pt x="109549" y="252348"/>
                  </a:lnTo>
                  <a:lnTo>
                    <a:pt x="101448" y="245341"/>
                  </a:lnTo>
                  <a:lnTo>
                    <a:pt x="98102" y="242287"/>
                  </a:lnTo>
                  <a:lnTo>
                    <a:pt x="95872" y="239405"/>
                  </a:lnTo>
                  <a:lnTo>
                    <a:pt x="91886" y="231302"/>
                  </a:lnTo>
                  <a:lnTo>
                    <a:pt x="90034" y="228695"/>
                  </a:lnTo>
                  <a:lnTo>
                    <a:pt x="83791" y="2209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2"/>
            <p:cNvSpPr/>
            <p:nvPr/>
          </p:nvSpPr>
          <p:spPr>
            <a:xfrm>
              <a:off x="754644" y="4602937"/>
              <a:ext cx="228337" cy="227628"/>
            </a:xfrm>
            <a:custGeom>
              <a:avLst/>
              <a:gdLst/>
              <a:ahLst/>
              <a:cxnLst/>
              <a:rect l="0" t="0" r="0" b="0"/>
              <a:pathLst>
                <a:path w="228337" h="227628">
                  <a:moveTo>
                    <a:pt x="136896" y="37643"/>
                  </a:moveTo>
                  <a:lnTo>
                    <a:pt x="136896" y="63388"/>
                  </a:lnTo>
                  <a:lnTo>
                    <a:pt x="137743" y="65813"/>
                  </a:lnTo>
                  <a:lnTo>
                    <a:pt x="142133" y="72425"/>
                  </a:lnTo>
                  <a:lnTo>
                    <a:pt x="143457" y="74268"/>
                  </a:lnTo>
                  <a:lnTo>
                    <a:pt x="144046" y="77345"/>
                  </a:lnTo>
                  <a:lnTo>
                    <a:pt x="144489" y="83011"/>
                  </a:lnTo>
                  <a:lnTo>
                    <a:pt x="144515" y="72002"/>
                  </a:lnTo>
                  <a:lnTo>
                    <a:pt x="142258" y="65332"/>
                  </a:lnTo>
                  <a:lnTo>
                    <a:pt x="140471" y="61182"/>
                  </a:lnTo>
                  <a:lnTo>
                    <a:pt x="136227" y="52056"/>
                  </a:lnTo>
                  <a:lnTo>
                    <a:pt x="126604" y="32399"/>
                  </a:lnTo>
                  <a:lnTo>
                    <a:pt x="124108" y="28221"/>
                  </a:lnTo>
                  <a:lnTo>
                    <a:pt x="119077" y="21320"/>
                  </a:lnTo>
                  <a:lnTo>
                    <a:pt x="114019" y="15430"/>
                  </a:lnTo>
                  <a:lnTo>
                    <a:pt x="111485" y="12675"/>
                  </a:lnTo>
                  <a:lnTo>
                    <a:pt x="108102" y="9991"/>
                  </a:lnTo>
                  <a:lnTo>
                    <a:pt x="104153" y="7354"/>
                  </a:lnTo>
                  <a:lnTo>
                    <a:pt x="99827" y="4751"/>
                  </a:lnTo>
                  <a:lnTo>
                    <a:pt x="95250" y="3015"/>
                  </a:lnTo>
                  <a:lnTo>
                    <a:pt x="90506" y="1858"/>
                  </a:lnTo>
                  <a:lnTo>
                    <a:pt x="85649" y="1086"/>
                  </a:lnTo>
                  <a:lnTo>
                    <a:pt x="80718" y="572"/>
                  </a:lnTo>
                  <a:lnTo>
                    <a:pt x="75738" y="229"/>
                  </a:lnTo>
                  <a:lnTo>
                    <a:pt x="70724" y="0"/>
                  </a:lnTo>
                  <a:lnTo>
                    <a:pt x="65688" y="694"/>
                  </a:lnTo>
                  <a:lnTo>
                    <a:pt x="60637" y="2004"/>
                  </a:lnTo>
                  <a:lnTo>
                    <a:pt x="55577" y="3724"/>
                  </a:lnTo>
                  <a:lnTo>
                    <a:pt x="50510" y="6563"/>
                  </a:lnTo>
                  <a:lnTo>
                    <a:pt x="45439" y="10150"/>
                  </a:lnTo>
                  <a:lnTo>
                    <a:pt x="40364" y="14234"/>
                  </a:lnTo>
                  <a:lnTo>
                    <a:pt x="35288" y="18651"/>
                  </a:lnTo>
                  <a:lnTo>
                    <a:pt x="30211" y="23288"/>
                  </a:lnTo>
                  <a:lnTo>
                    <a:pt x="25133" y="28073"/>
                  </a:lnTo>
                  <a:lnTo>
                    <a:pt x="20054" y="33803"/>
                  </a:lnTo>
                  <a:lnTo>
                    <a:pt x="14974" y="40163"/>
                  </a:lnTo>
                  <a:lnTo>
                    <a:pt x="9895" y="46943"/>
                  </a:lnTo>
                  <a:lnTo>
                    <a:pt x="6509" y="54003"/>
                  </a:lnTo>
                  <a:lnTo>
                    <a:pt x="4251" y="61250"/>
                  </a:lnTo>
                  <a:lnTo>
                    <a:pt x="2746" y="68620"/>
                  </a:lnTo>
                  <a:lnTo>
                    <a:pt x="1743" y="76075"/>
                  </a:lnTo>
                  <a:lnTo>
                    <a:pt x="1074" y="83584"/>
                  </a:lnTo>
                  <a:lnTo>
                    <a:pt x="628" y="91130"/>
                  </a:lnTo>
                  <a:lnTo>
                    <a:pt x="132" y="106289"/>
                  </a:lnTo>
                  <a:lnTo>
                    <a:pt x="0" y="113887"/>
                  </a:lnTo>
                  <a:lnTo>
                    <a:pt x="2452" y="121492"/>
                  </a:lnTo>
                  <a:lnTo>
                    <a:pt x="6627" y="129102"/>
                  </a:lnTo>
                  <a:lnTo>
                    <a:pt x="22380" y="151949"/>
                  </a:lnTo>
                  <a:lnTo>
                    <a:pt x="27532" y="159567"/>
                  </a:lnTo>
                  <a:lnTo>
                    <a:pt x="33507" y="166339"/>
                  </a:lnTo>
                  <a:lnTo>
                    <a:pt x="40030" y="172547"/>
                  </a:lnTo>
                  <a:lnTo>
                    <a:pt x="46919" y="178379"/>
                  </a:lnTo>
                  <a:lnTo>
                    <a:pt x="54051" y="184807"/>
                  </a:lnTo>
                  <a:lnTo>
                    <a:pt x="68749" y="198723"/>
                  </a:lnTo>
                  <a:lnTo>
                    <a:pt x="77072" y="204296"/>
                  </a:lnTo>
                  <a:lnTo>
                    <a:pt x="86006" y="208858"/>
                  </a:lnTo>
                  <a:lnTo>
                    <a:pt x="95350" y="212746"/>
                  </a:lnTo>
                  <a:lnTo>
                    <a:pt x="104965" y="216185"/>
                  </a:lnTo>
                  <a:lnTo>
                    <a:pt x="114762" y="219324"/>
                  </a:lnTo>
                  <a:lnTo>
                    <a:pt x="124680" y="222264"/>
                  </a:lnTo>
                  <a:lnTo>
                    <a:pt x="133832" y="224224"/>
                  </a:lnTo>
                  <a:lnTo>
                    <a:pt x="142474" y="225530"/>
                  </a:lnTo>
                  <a:lnTo>
                    <a:pt x="150774" y="226401"/>
                  </a:lnTo>
                  <a:lnTo>
                    <a:pt x="158848" y="226982"/>
                  </a:lnTo>
                  <a:lnTo>
                    <a:pt x="166771" y="227369"/>
                  </a:lnTo>
                  <a:lnTo>
                    <a:pt x="174593" y="227627"/>
                  </a:lnTo>
                  <a:lnTo>
                    <a:pt x="181501" y="226952"/>
                  </a:lnTo>
                  <a:lnTo>
                    <a:pt x="187799" y="225656"/>
                  </a:lnTo>
                  <a:lnTo>
                    <a:pt x="193692" y="223945"/>
                  </a:lnTo>
                  <a:lnTo>
                    <a:pt x="198466" y="221111"/>
                  </a:lnTo>
                  <a:lnTo>
                    <a:pt x="202496" y="217528"/>
                  </a:lnTo>
                  <a:lnTo>
                    <a:pt x="206030" y="213447"/>
                  </a:lnTo>
                  <a:lnTo>
                    <a:pt x="210079" y="209879"/>
                  </a:lnTo>
                  <a:lnTo>
                    <a:pt x="214471" y="206654"/>
                  </a:lnTo>
                  <a:lnTo>
                    <a:pt x="219093" y="203656"/>
                  </a:lnTo>
                  <a:lnTo>
                    <a:pt x="222174" y="200812"/>
                  </a:lnTo>
                  <a:lnTo>
                    <a:pt x="224228" y="198069"/>
                  </a:lnTo>
                  <a:lnTo>
                    <a:pt x="228336" y="190043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3"/>
            <p:cNvSpPr/>
            <p:nvPr/>
          </p:nvSpPr>
          <p:spPr>
            <a:xfrm>
              <a:off x="434340" y="4488180"/>
              <a:ext cx="388621" cy="22861"/>
            </a:xfrm>
            <a:custGeom>
              <a:avLst/>
              <a:gdLst/>
              <a:ahLst/>
              <a:cxnLst/>
              <a:rect l="0" t="0" r="0" b="0"/>
              <a:pathLst>
                <a:path w="388621" h="22861">
                  <a:moveTo>
                    <a:pt x="0" y="0"/>
                  </a:moveTo>
                  <a:lnTo>
                    <a:pt x="128843" y="0"/>
                  </a:lnTo>
                  <a:lnTo>
                    <a:pt x="138389" y="846"/>
                  </a:lnTo>
                  <a:lnTo>
                    <a:pt x="148986" y="2258"/>
                  </a:lnTo>
                  <a:lnTo>
                    <a:pt x="160284" y="4045"/>
                  </a:lnTo>
                  <a:lnTo>
                    <a:pt x="171203" y="5237"/>
                  </a:lnTo>
                  <a:lnTo>
                    <a:pt x="181868" y="6031"/>
                  </a:lnTo>
                  <a:lnTo>
                    <a:pt x="192366" y="6561"/>
                  </a:lnTo>
                  <a:lnTo>
                    <a:pt x="202750" y="7760"/>
                  </a:lnTo>
                  <a:lnTo>
                    <a:pt x="213060" y="9407"/>
                  </a:lnTo>
                  <a:lnTo>
                    <a:pt x="223320" y="11352"/>
                  </a:lnTo>
                  <a:lnTo>
                    <a:pt x="233547" y="12648"/>
                  </a:lnTo>
                  <a:lnTo>
                    <a:pt x="243751" y="13512"/>
                  </a:lnTo>
                  <a:lnTo>
                    <a:pt x="253941" y="14088"/>
                  </a:lnTo>
                  <a:lnTo>
                    <a:pt x="274294" y="14728"/>
                  </a:lnTo>
                  <a:lnTo>
                    <a:pt x="310910" y="15139"/>
                  </a:lnTo>
                  <a:lnTo>
                    <a:pt x="319033" y="16019"/>
                  </a:lnTo>
                  <a:lnTo>
                    <a:pt x="326989" y="17453"/>
                  </a:lnTo>
                  <a:lnTo>
                    <a:pt x="334833" y="19255"/>
                  </a:lnTo>
                  <a:lnTo>
                    <a:pt x="341755" y="20457"/>
                  </a:lnTo>
                  <a:lnTo>
                    <a:pt x="348063" y="21258"/>
                  </a:lnTo>
                  <a:lnTo>
                    <a:pt x="353962" y="21792"/>
                  </a:lnTo>
                  <a:lnTo>
                    <a:pt x="362774" y="22386"/>
                  </a:lnTo>
                  <a:lnTo>
                    <a:pt x="372495" y="22719"/>
                  </a:lnTo>
                  <a:lnTo>
                    <a:pt x="388620" y="2286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4"/>
            <p:cNvSpPr/>
            <p:nvPr/>
          </p:nvSpPr>
          <p:spPr>
            <a:xfrm>
              <a:off x="716740" y="4427220"/>
              <a:ext cx="180980" cy="149081"/>
            </a:xfrm>
            <a:custGeom>
              <a:avLst/>
              <a:gdLst/>
              <a:ahLst/>
              <a:cxnLst/>
              <a:rect l="0" t="0" r="0" b="0"/>
              <a:pathLst>
                <a:path w="180980" h="149081">
                  <a:moveTo>
                    <a:pt x="45260" y="0"/>
                  </a:moveTo>
                  <a:lnTo>
                    <a:pt x="49305" y="4045"/>
                  </a:lnTo>
                  <a:lnTo>
                    <a:pt x="51344" y="5237"/>
                  </a:lnTo>
                  <a:lnTo>
                    <a:pt x="55866" y="6561"/>
                  </a:lnTo>
                  <a:lnTo>
                    <a:pt x="57411" y="7760"/>
                  </a:lnTo>
                  <a:lnTo>
                    <a:pt x="58440" y="9408"/>
                  </a:lnTo>
                  <a:lnTo>
                    <a:pt x="59127" y="11352"/>
                  </a:lnTo>
                  <a:lnTo>
                    <a:pt x="60431" y="14341"/>
                  </a:lnTo>
                  <a:lnTo>
                    <a:pt x="64138" y="22178"/>
                  </a:lnTo>
                  <a:lnTo>
                    <a:pt x="66312" y="25792"/>
                  </a:lnTo>
                  <a:lnTo>
                    <a:pt x="68608" y="29048"/>
                  </a:lnTo>
                  <a:lnTo>
                    <a:pt x="70985" y="32066"/>
                  </a:lnTo>
                  <a:lnTo>
                    <a:pt x="73417" y="35770"/>
                  </a:lnTo>
                  <a:lnTo>
                    <a:pt x="75885" y="39934"/>
                  </a:lnTo>
                  <a:lnTo>
                    <a:pt x="78376" y="44402"/>
                  </a:lnTo>
                  <a:lnTo>
                    <a:pt x="81731" y="49075"/>
                  </a:lnTo>
                  <a:lnTo>
                    <a:pt x="85661" y="53883"/>
                  </a:lnTo>
                  <a:lnTo>
                    <a:pt x="89974" y="58782"/>
                  </a:lnTo>
                  <a:lnTo>
                    <a:pt x="93696" y="63742"/>
                  </a:lnTo>
                  <a:lnTo>
                    <a:pt x="97024" y="68741"/>
                  </a:lnTo>
                  <a:lnTo>
                    <a:pt x="100089" y="73767"/>
                  </a:lnTo>
                  <a:lnTo>
                    <a:pt x="102979" y="77965"/>
                  </a:lnTo>
                  <a:lnTo>
                    <a:pt x="105753" y="81610"/>
                  </a:lnTo>
                  <a:lnTo>
                    <a:pt x="108449" y="84887"/>
                  </a:lnTo>
                  <a:lnTo>
                    <a:pt x="112786" y="88765"/>
                  </a:lnTo>
                  <a:lnTo>
                    <a:pt x="118217" y="93043"/>
                  </a:lnTo>
                  <a:lnTo>
                    <a:pt x="124378" y="97589"/>
                  </a:lnTo>
                  <a:lnTo>
                    <a:pt x="129332" y="102313"/>
                  </a:lnTo>
                  <a:lnTo>
                    <a:pt x="133481" y="107155"/>
                  </a:lnTo>
                  <a:lnTo>
                    <a:pt x="137094" y="112077"/>
                  </a:lnTo>
                  <a:lnTo>
                    <a:pt x="140349" y="116205"/>
                  </a:lnTo>
                  <a:lnTo>
                    <a:pt x="143366" y="119803"/>
                  </a:lnTo>
                  <a:lnTo>
                    <a:pt x="146224" y="123049"/>
                  </a:lnTo>
                  <a:lnTo>
                    <a:pt x="149823" y="126059"/>
                  </a:lnTo>
                  <a:lnTo>
                    <a:pt x="153915" y="128914"/>
                  </a:lnTo>
                  <a:lnTo>
                    <a:pt x="158337" y="131662"/>
                  </a:lnTo>
                  <a:lnTo>
                    <a:pt x="161285" y="134341"/>
                  </a:lnTo>
                  <a:lnTo>
                    <a:pt x="163250" y="136975"/>
                  </a:lnTo>
                  <a:lnTo>
                    <a:pt x="164560" y="139576"/>
                  </a:lnTo>
                  <a:lnTo>
                    <a:pt x="166280" y="141311"/>
                  </a:lnTo>
                  <a:lnTo>
                    <a:pt x="168273" y="142468"/>
                  </a:lnTo>
                  <a:lnTo>
                    <a:pt x="172746" y="143752"/>
                  </a:lnTo>
                  <a:lnTo>
                    <a:pt x="177556" y="144323"/>
                  </a:lnTo>
                  <a:lnTo>
                    <a:pt x="179177" y="145322"/>
                  </a:lnTo>
                  <a:lnTo>
                    <a:pt x="180258" y="146835"/>
                  </a:lnTo>
                  <a:lnTo>
                    <a:pt x="180979" y="148690"/>
                  </a:lnTo>
                  <a:lnTo>
                    <a:pt x="180612" y="149080"/>
                  </a:lnTo>
                  <a:lnTo>
                    <a:pt x="179522" y="148494"/>
                  </a:lnTo>
                  <a:lnTo>
                    <a:pt x="175732" y="145514"/>
                  </a:lnTo>
                  <a:lnTo>
                    <a:pt x="172957" y="145106"/>
                  </a:lnTo>
                  <a:lnTo>
                    <a:pt x="171031" y="144997"/>
                  </a:lnTo>
                  <a:lnTo>
                    <a:pt x="168901" y="144078"/>
                  </a:lnTo>
                  <a:lnTo>
                    <a:pt x="161010" y="138740"/>
                  </a:lnTo>
                  <a:lnTo>
                    <a:pt x="157140" y="136520"/>
                  </a:lnTo>
                  <a:lnTo>
                    <a:pt x="148325" y="131795"/>
                  </a:lnTo>
                  <a:lnTo>
                    <a:pt x="108718" y="111749"/>
                  </a:lnTo>
                  <a:lnTo>
                    <a:pt x="102805" y="109213"/>
                  </a:lnTo>
                  <a:lnTo>
                    <a:pt x="96324" y="106675"/>
                  </a:lnTo>
                  <a:lnTo>
                    <a:pt x="89462" y="104137"/>
                  </a:lnTo>
                  <a:lnTo>
                    <a:pt x="83195" y="101598"/>
                  </a:lnTo>
                  <a:lnTo>
                    <a:pt x="77323" y="99058"/>
                  </a:lnTo>
                  <a:lnTo>
                    <a:pt x="71716" y="96519"/>
                  </a:lnTo>
                  <a:lnTo>
                    <a:pt x="65437" y="93980"/>
                  </a:lnTo>
                  <a:lnTo>
                    <a:pt x="51688" y="88900"/>
                  </a:lnTo>
                  <a:lnTo>
                    <a:pt x="45312" y="86360"/>
                  </a:lnTo>
                  <a:lnTo>
                    <a:pt x="39368" y="83820"/>
                  </a:lnTo>
                  <a:lnTo>
                    <a:pt x="33712" y="81280"/>
                  </a:lnTo>
                  <a:lnTo>
                    <a:pt x="29095" y="79587"/>
                  </a:lnTo>
                  <a:lnTo>
                    <a:pt x="25170" y="78458"/>
                  </a:lnTo>
                  <a:lnTo>
                    <a:pt x="21707" y="77705"/>
                  </a:lnTo>
                  <a:lnTo>
                    <a:pt x="18551" y="76357"/>
                  </a:lnTo>
                  <a:lnTo>
                    <a:pt x="15601" y="74611"/>
                  </a:lnTo>
                  <a:lnTo>
                    <a:pt x="12787" y="72601"/>
                  </a:lnTo>
                  <a:lnTo>
                    <a:pt x="7403" y="70367"/>
                  </a:lnTo>
                  <a:lnTo>
                    <a:pt x="0" y="68685"/>
                  </a:lnTo>
                  <a:lnTo>
                    <a:pt x="3722" y="68611"/>
                  </a:lnTo>
                  <a:lnTo>
                    <a:pt x="10186" y="68589"/>
                  </a:lnTo>
                  <a:lnTo>
                    <a:pt x="12564" y="69433"/>
                  </a:lnTo>
                  <a:lnTo>
                    <a:pt x="17464" y="72628"/>
                  </a:lnTo>
                  <a:lnTo>
                    <a:pt x="20938" y="75142"/>
                  </a:lnTo>
                  <a:lnTo>
                    <a:pt x="24008" y="75730"/>
                  </a:lnTo>
                  <a:lnTo>
                    <a:pt x="30020" y="762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6" grpId="0"/>
      <p:bldP spid="17" grpId="0"/>
      <p:bldP spid="24" grpId="0" animBg="1"/>
      <p:bldP spid="25" grpId="0" animBg="1"/>
      <p:bldP spid="34" grpId="0" animBg="1"/>
      <p:bldP spid="35" grpId="0" animBg="1"/>
      <p:bldP spid="40" grpId="0" animBg="1"/>
      <p:bldP spid="43" grpId="1" animBg="1"/>
      <p:bldP spid="44" grpId="0" animBg="1"/>
      <p:bldP spid="4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2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0" y="254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Elephant" pitchFamily="18" charset="0"/>
              </a:rPr>
              <a:t>Naming</a:t>
            </a: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304800" y="1524000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Name the segments and rays.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1371600" y="2895600"/>
            <a:ext cx="2133600" cy="1119188"/>
            <a:chOff x="1371600" y="4507468"/>
            <a:chExt cx="2133600" cy="1119664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1371600" y="4507468"/>
              <a:ext cx="2133600" cy="914789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1828800" y="5180854"/>
              <a:ext cx="76200" cy="76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048000" y="4659933"/>
              <a:ext cx="76200" cy="762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444" name="TextBox 8"/>
            <p:cNvSpPr txBox="1">
              <a:spLocks noChangeArrowheads="1"/>
            </p:cNvSpPr>
            <p:nvPr/>
          </p:nvSpPr>
          <p:spPr bwMode="auto">
            <a:xfrm>
              <a:off x="1752600" y="5257800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latin typeface="Constantia" pitchFamily="18" charset="0"/>
                </a:rPr>
                <a:t>A</a:t>
              </a:r>
            </a:p>
          </p:txBody>
        </p:sp>
        <p:sp>
          <p:nvSpPr>
            <p:cNvPr id="18445" name="TextBox 9"/>
            <p:cNvSpPr txBox="1">
              <a:spLocks noChangeArrowheads="1"/>
            </p:cNvSpPr>
            <p:nvPr/>
          </p:nvSpPr>
          <p:spPr bwMode="auto">
            <a:xfrm>
              <a:off x="2971800" y="4736068"/>
              <a:ext cx="45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latin typeface="Constantia" pitchFamily="18" charset="0"/>
                </a:rPr>
                <a:t>B</a:t>
              </a:r>
            </a:p>
          </p:txBody>
        </p:sp>
      </p:grpSp>
      <p:sp>
        <p:nvSpPr>
          <p:cNvPr id="11" name="Oval 10"/>
          <p:cNvSpPr/>
          <p:nvPr/>
        </p:nvSpPr>
        <p:spPr>
          <a:xfrm>
            <a:off x="2667000" y="3200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8" name="TextBox 11"/>
          <p:cNvSpPr txBox="1">
            <a:spLocks noChangeArrowheads="1"/>
          </p:cNvSpPr>
          <p:nvPr/>
        </p:nvSpPr>
        <p:spPr bwMode="auto">
          <a:xfrm>
            <a:off x="2590800" y="3363913"/>
            <a:ext cx="45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B</a:t>
            </a:r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2971800" y="3200400"/>
            <a:ext cx="381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C</a:t>
            </a:r>
          </a:p>
        </p:txBody>
      </p:sp>
      <p:sp>
        <p:nvSpPr>
          <p:cNvPr id="18440" name="TextBox 13"/>
          <p:cNvSpPr txBox="1">
            <a:spLocks noChangeArrowheads="1"/>
          </p:cNvSpPr>
          <p:nvPr/>
        </p:nvSpPr>
        <p:spPr bwMode="auto">
          <a:xfrm>
            <a:off x="4648200" y="2057400"/>
            <a:ext cx="3886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Three segments:</a:t>
            </a:r>
          </a:p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Four rays:</a:t>
            </a:r>
          </a:p>
        </p:txBody>
      </p:sp>
      <p:grpSp>
        <p:nvGrpSpPr>
          <p:cNvPr id="18453" name="Group 18452"/>
          <p:cNvGrpSpPr/>
          <p:nvPr/>
        </p:nvGrpSpPr>
        <p:grpSpPr>
          <a:xfrm>
            <a:off x="1607916" y="2506980"/>
            <a:ext cx="5089681" cy="2375792"/>
            <a:chOff x="1607916" y="2506980"/>
            <a:chExt cx="5089681" cy="2375792"/>
          </a:xfrm>
        </p:grpSpPr>
        <p:sp>
          <p:nvSpPr>
            <p:cNvPr id="3" name="SMARTInkAnnotation111"/>
            <p:cNvSpPr/>
            <p:nvPr/>
          </p:nvSpPr>
          <p:spPr>
            <a:xfrm>
              <a:off x="4739650" y="2554344"/>
              <a:ext cx="175251" cy="272531"/>
            </a:xfrm>
            <a:custGeom>
              <a:avLst/>
              <a:gdLst/>
              <a:ahLst/>
              <a:cxnLst/>
              <a:rect l="0" t="0" r="0" b="0"/>
              <a:pathLst>
                <a:path w="175251" h="272531">
                  <a:moveTo>
                    <a:pt x="53330" y="97416"/>
                  </a:moveTo>
                  <a:lnTo>
                    <a:pt x="53330" y="155972"/>
                  </a:lnTo>
                  <a:lnTo>
                    <a:pt x="52483" y="161006"/>
                  </a:lnTo>
                  <a:lnTo>
                    <a:pt x="51073" y="166056"/>
                  </a:lnTo>
                  <a:lnTo>
                    <a:pt x="49286" y="171116"/>
                  </a:lnTo>
                  <a:lnTo>
                    <a:pt x="48093" y="177030"/>
                  </a:lnTo>
                  <a:lnTo>
                    <a:pt x="47299" y="183512"/>
                  </a:lnTo>
                  <a:lnTo>
                    <a:pt x="46769" y="190373"/>
                  </a:lnTo>
                  <a:lnTo>
                    <a:pt x="45570" y="196641"/>
                  </a:lnTo>
                  <a:lnTo>
                    <a:pt x="43923" y="202512"/>
                  </a:lnTo>
                  <a:lnTo>
                    <a:pt x="35198" y="228148"/>
                  </a:lnTo>
                  <a:lnTo>
                    <a:pt x="31929" y="234524"/>
                  </a:lnTo>
                  <a:lnTo>
                    <a:pt x="28056" y="240468"/>
                  </a:lnTo>
                  <a:lnTo>
                    <a:pt x="23780" y="246124"/>
                  </a:lnTo>
                  <a:lnTo>
                    <a:pt x="20084" y="250741"/>
                  </a:lnTo>
                  <a:lnTo>
                    <a:pt x="16773" y="254666"/>
                  </a:lnTo>
                  <a:lnTo>
                    <a:pt x="13719" y="258130"/>
                  </a:lnTo>
                  <a:lnTo>
                    <a:pt x="10325" y="264235"/>
                  </a:lnTo>
                  <a:lnTo>
                    <a:pt x="9421" y="267049"/>
                  </a:lnTo>
                  <a:lnTo>
                    <a:pt x="7971" y="268925"/>
                  </a:lnTo>
                  <a:lnTo>
                    <a:pt x="6157" y="270175"/>
                  </a:lnTo>
                  <a:lnTo>
                    <a:pt x="351" y="272530"/>
                  </a:lnTo>
                  <a:lnTo>
                    <a:pt x="98" y="264542"/>
                  </a:lnTo>
                  <a:lnTo>
                    <a:pt x="0" y="232803"/>
                  </a:lnTo>
                  <a:lnTo>
                    <a:pt x="844" y="224081"/>
                  </a:lnTo>
                  <a:lnTo>
                    <a:pt x="2252" y="214032"/>
                  </a:lnTo>
                  <a:lnTo>
                    <a:pt x="4038" y="203100"/>
                  </a:lnTo>
                  <a:lnTo>
                    <a:pt x="6076" y="192426"/>
                  </a:lnTo>
                  <a:lnTo>
                    <a:pt x="10597" y="171534"/>
                  </a:lnTo>
                  <a:lnTo>
                    <a:pt x="13835" y="161221"/>
                  </a:lnTo>
                  <a:lnTo>
                    <a:pt x="17687" y="150959"/>
                  </a:lnTo>
                  <a:lnTo>
                    <a:pt x="21948" y="140731"/>
                  </a:lnTo>
                  <a:lnTo>
                    <a:pt x="26482" y="130526"/>
                  </a:lnTo>
                  <a:lnTo>
                    <a:pt x="36035" y="110156"/>
                  </a:lnTo>
                  <a:lnTo>
                    <a:pt x="62027" y="57250"/>
                  </a:lnTo>
                  <a:lnTo>
                    <a:pt x="65902" y="51166"/>
                  </a:lnTo>
                  <a:lnTo>
                    <a:pt x="70178" y="45416"/>
                  </a:lnTo>
                  <a:lnTo>
                    <a:pt x="74722" y="39889"/>
                  </a:lnTo>
                  <a:lnTo>
                    <a:pt x="79445" y="34511"/>
                  </a:lnTo>
                  <a:lnTo>
                    <a:pt x="84286" y="29233"/>
                  </a:lnTo>
                  <a:lnTo>
                    <a:pt x="96933" y="15972"/>
                  </a:lnTo>
                  <a:lnTo>
                    <a:pt x="108792" y="3905"/>
                  </a:lnTo>
                  <a:lnTo>
                    <a:pt x="111471" y="2056"/>
                  </a:lnTo>
                  <a:lnTo>
                    <a:pt x="116706" y="0"/>
                  </a:lnTo>
                  <a:lnTo>
                    <a:pt x="118441" y="299"/>
                  </a:lnTo>
                  <a:lnTo>
                    <a:pt x="119598" y="1345"/>
                  </a:lnTo>
                  <a:lnTo>
                    <a:pt x="120368" y="2888"/>
                  </a:lnTo>
                  <a:lnTo>
                    <a:pt x="125499" y="9107"/>
                  </a:lnTo>
                  <a:lnTo>
                    <a:pt x="126842" y="12296"/>
                  </a:lnTo>
                  <a:lnTo>
                    <a:pt x="128336" y="20356"/>
                  </a:lnTo>
                  <a:lnTo>
                    <a:pt x="129581" y="24876"/>
                  </a:lnTo>
                  <a:lnTo>
                    <a:pt x="131257" y="29583"/>
                  </a:lnTo>
                  <a:lnTo>
                    <a:pt x="133222" y="34414"/>
                  </a:lnTo>
                  <a:lnTo>
                    <a:pt x="134531" y="40175"/>
                  </a:lnTo>
                  <a:lnTo>
                    <a:pt x="135404" y="46555"/>
                  </a:lnTo>
                  <a:lnTo>
                    <a:pt x="135986" y="53349"/>
                  </a:lnTo>
                  <a:lnTo>
                    <a:pt x="136374" y="60418"/>
                  </a:lnTo>
                  <a:lnTo>
                    <a:pt x="136805" y="75046"/>
                  </a:lnTo>
                  <a:lnTo>
                    <a:pt x="137767" y="82503"/>
                  </a:lnTo>
                  <a:lnTo>
                    <a:pt x="139255" y="90014"/>
                  </a:lnTo>
                  <a:lnTo>
                    <a:pt x="141094" y="97561"/>
                  </a:lnTo>
                  <a:lnTo>
                    <a:pt x="142319" y="105133"/>
                  </a:lnTo>
                  <a:lnTo>
                    <a:pt x="143136" y="112721"/>
                  </a:lnTo>
                  <a:lnTo>
                    <a:pt x="143681" y="120319"/>
                  </a:lnTo>
                  <a:lnTo>
                    <a:pt x="144891" y="127925"/>
                  </a:lnTo>
                  <a:lnTo>
                    <a:pt x="146544" y="135535"/>
                  </a:lnTo>
                  <a:lnTo>
                    <a:pt x="148493" y="143149"/>
                  </a:lnTo>
                  <a:lnTo>
                    <a:pt x="150638" y="150764"/>
                  </a:lnTo>
                  <a:lnTo>
                    <a:pt x="155281" y="166000"/>
                  </a:lnTo>
                  <a:lnTo>
                    <a:pt x="162654" y="188857"/>
                  </a:lnTo>
                  <a:lnTo>
                    <a:pt x="164313" y="195630"/>
                  </a:lnTo>
                  <a:lnTo>
                    <a:pt x="165418" y="201839"/>
                  </a:lnTo>
                  <a:lnTo>
                    <a:pt x="166156" y="207671"/>
                  </a:lnTo>
                  <a:lnTo>
                    <a:pt x="167494" y="212406"/>
                  </a:lnTo>
                  <a:lnTo>
                    <a:pt x="172575" y="223116"/>
                  </a:lnTo>
                  <a:lnTo>
                    <a:pt x="174062" y="228918"/>
                  </a:lnTo>
                  <a:lnTo>
                    <a:pt x="174898" y="236945"/>
                  </a:lnTo>
                  <a:lnTo>
                    <a:pt x="175250" y="24219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12"/>
            <p:cNvSpPr/>
            <p:nvPr/>
          </p:nvSpPr>
          <p:spPr>
            <a:xfrm>
              <a:off x="4747260" y="2720340"/>
              <a:ext cx="167641" cy="30481"/>
            </a:xfrm>
            <a:custGeom>
              <a:avLst/>
              <a:gdLst/>
              <a:ahLst/>
              <a:cxnLst/>
              <a:rect l="0" t="0" r="0" b="0"/>
              <a:pathLst>
                <a:path w="167641" h="30481">
                  <a:moveTo>
                    <a:pt x="0" y="30480"/>
                  </a:moveTo>
                  <a:lnTo>
                    <a:pt x="19441" y="30480"/>
                  </a:lnTo>
                  <a:lnTo>
                    <a:pt x="24814" y="29633"/>
                  </a:lnTo>
                  <a:lnTo>
                    <a:pt x="30090" y="28222"/>
                  </a:lnTo>
                  <a:lnTo>
                    <a:pt x="35299" y="26435"/>
                  </a:lnTo>
                  <a:lnTo>
                    <a:pt x="43007" y="24397"/>
                  </a:lnTo>
                  <a:lnTo>
                    <a:pt x="62858" y="19874"/>
                  </a:lnTo>
                  <a:lnTo>
                    <a:pt x="73232" y="18329"/>
                  </a:lnTo>
                  <a:lnTo>
                    <a:pt x="83535" y="17300"/>
                  </a:lnTo>
                  <a:lnTo>
                    <a:pt x="93789" y="16613"/>
                  </a:lnTo>
                  <a:lnTo>
                    <a:pt x="104860" y="15309"/>
                  </a:lnTo>
                  <a:lnTo>
                    <a:pt x="116473" y="13593"/>
                  </a:lnTo>
                  <a:lnTo>
                    <a:pt x="128449" y="11602"/>
                  </a:lnTo>
                  <a:lnTo>
                    <a:pt x="138126" y="9428"/>
                  </a:lnTo>
                  <a:lnTo>
                    <a:pt x="146271" y="7132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13"/>
            <p:cNvSpPr/>
            <p:nvPr/>
          </p:nvSpPr>
          <p:spPr>
            <a:xfrm>
              <a:off x="5007983" y="2621280"/>
              <a:ext cx="303159" cy="198121"/>
            </a:xfrm>
            <a:custGeom>
              <a:avLst/>
              <a:gdLst/>
              <a:ahLst/>
              <a:cxnLst/>
              <a:rect l="0" t="0" r="0" b="0"/>
              <a:pathLst>
                <a:path w="303159" h="198121">
                  <a:moveTo>
                    <a:pt x="36458" y="0"/>
                  </a:moveTo>
                  <a:lnTo>
                    <a:pt x="43763" y="7306"/>
                  </a:lnTo>
                  <a:lnTo>
                    <a:pt x="52074" y="7527"/>
                  </a:lnTo>
                  <a:lnTo>
                    <a:pt x="54489" y="8405"/>
                  </a:lnTo>
                  <a:lnTo>
                    <a:pt x="56098" y="9837"/>
                  </a:lnTo>
                  <a:lnTo>
                    <a:pt x="58733" y="13685"/>
                  </a:lnTo>
                  <a:lnTo>
                    <a:pt x="62726" y="18218"/>
                  </a:lnTo>
                  <a:lnTo>
                    <a:pt x="67324" y="23054"/>
                  </a:lnTo>
                  <a:lnTo>
                    <a:pt x="69735" y="25530"/>
                  </a:lnTo>
                  <a:lnTo>
                    <a:pt x="72189" y="27180"/>
                  </a:lnTo>
                  <a:lnTo>
                    <a:pt x="77173" y="29013"/>
                  </a:lnTo>
                  <a:lnTo>
                    <a:pt x="79688" y="31196"/>
                  </a:lnTo>
                  <a:lnTo>
                    <a:pt x="82211" y="34344"/>
                  </a:lnTo>
                  <a:lnTo>
                    <a:pt x="84740" y="38136"/>
                  </a:lnTo>
                  <a:lnTo>
                    <a:pt x="87272" y="41511"/>
                  </a:lnTo>
                  <a:lnTo>
                    <a:pt x="92344" y="47518"/>
                  </a:lnTo>
                  <a:lnTo>
                    <a:pt x="97420" y="53010"/>
                  </a:lnTo>
                  <a:lnTo>
                    <a:pt x="99959" y="55660"/>
                  </a:lnTo>
                  <a:lnTo>
                    <a:pt x="101652" y="58273"/>
                  </a:lnTo>
                  <a:lnTo>
                    <a:pt x="103533" y="63435"/>
                  </a:lnTo>
                  <a:lnTo>
                    <a:pt x="104881" y="65150"/>
                  </a:lnTo>
                  <a:lnTo>
                    <a:pt x="106627" y="66293"/>
                  </a:lnTo>
                  <a:lnTo>
                    <a:pt x="112304" y="68446"/>
                  </a:lnTo>
                  <a:lnTo>
                    <a:pt x="116598" y="68540"/>
                  </a:lnTo>
                  <a:lnTo>
                    <a:pt x="117825" y="67707"/>
                  </a:lnTo>
                  <a:lnTo>
                    <a:pt x="118642" y="66305"/>
                  </a:lnTo>
                  <a:lnTo>
                    <a:pt x="119187" y="64523"/>
                  </a:lnTo>
                  <a:lnTo>
                    <a:pt x="118704" y="63336"/>
                  </a:lnTo>
                  <a:lnTo>
                    <a:pt x="117535" y="62544"/>
                  </a:lnTo>
                  <a:lnTo>
                    <a:pt x="115909" y="62016"/>
                  </a:lnTo>
                  <a:lnTo>
                    <a:pt x="114825" y="60817"/>
                  </a:lnTo>
                  <a:lnTo>
                    <a:pt x="114102" y="59172"/>
                  </a:lnTo>
                  <a:lnTo>
                    <a:pt x="113621" y="57228"/>
                  </a:lnTo>
                  <a:lnTo>
                    <a:pt x="110828" y="52810"/>
                  </a:lnTo>
                  <a:lnTo>
                    <a:pt x="106764" y="47178"/>
                  </a:lnTo>
                  <a:lnTo>
                    <a:pt x="104495" y="43305"/>
                  </a:lnTo>
                  <a:lnTo>
                    <a:pt x="102136" y="39030"/>
                  </a:lnTo>
                  <a:lnTo>
                    <a:pt x="99716" y="36180"/>
                  </a:lnTo>
                  <a:lnTo>
                    <a:pt x="97257" y="34280"/>
                  </a:lnTo>
                  <a:lnTo>
                    <a:pt x="83180" y="27185"/>
                  </a:lnTo>
                  <a:lnTo>
                    <a:pt x="76132" y="24783"/>
                  </a:lnTo>
                  <a:lnTo>
                    <a:pt x="73067" y="24142"/>
                  </a:lnTo>
                  <a:lnTo>
                    <a:pt x="68483" y="24561"/>
                  </a:lnTo>
                  <a:lnTo>
                    <a:pt x="62888" y="25688"/>
                  </a:lnTo>
                  <a:lnTo>
                    <a:pt x="56618" y="27285"/>
                  </a:lnTo>
                  <a:lnTo>
                    <a:pt x="50744" y="29197"/>
                  </a:lnTo>
                  <a:lnTo>
                    <a:pt x="45135" y="31318"/>
                  </a:lnTo>
                  <a:lnTo>
                    <a:pt x="39702" y="33579"/>
                  </a:lnTo>
                  <a:lnTo>
                    <a:pt x="34388" y="35933"/>
                  </a:lnTo>
                  <a:lnTo>
                    <a:pt x="23966" y="40805"/>
                  </a:lnTo>
                  <a:lnTo>
                    <a:pt x="19663" y="44137"/>
                  </a:lnTo>
                  <a:lnTo>
                    <a:pt x="15948" y="48051"/>
                  </a:lnTo>
                  <a:lnTo>
                    <a:pt x="12625" y="52354"/>
                  </a:lnTo>
                  <a:lnTo>
                    <a:pt x="9562" y="56916"/>
                  </a:lnTo>
                  <a:lnTo>
                    <a:pt x="6674" y="61651"/>
                  </a:lnTo>
                  <a:lnTo>
                    <a:pt x="3901" y="66501"/>
                  </a:lnTo>
                  <a:lnTo>
                    <a:pt x="2053" y="72274"/>
                  </a:lnTo>
                  <a:lnTo>
                    <a:pt x="822" y="78663"/>
                  </a:lnTo>
                  <a:lnTo>
                    <a:pt x="0" y="85462"/>
                  </a:lnTo>
                  <a:lnTo>
                    <a:pt x="1146" y="92535"/>
                  </a:lnTo>
                  <a:lnTo>
                    <a:pt x="3603" y="99790"/>
                  </a:lnTo>
                  <a:lnTo>
                    <a:pt x="6934" y="107166"/>
                  </a:lnTo>
                  <a:lnTo>
                    <a:pt x="10848" y="114625"/>
                  </a:lnTo>
                  <a:lnTo>
                    <a:pt x="15152" y="122136"/>
                  </a:lnTo>
                  <a:lnTo>
                    <a:pt x="19714" y="129684"/>
                  </a:lnTo>
                  <a:lnTo>
                    <a:pt x="26142" y="136410"/>
                  </a:lnTo>
                  <a:lnTo>
                    <a:pt x="33814" y="142586"/>
                  </a:lnTo>
                  <a:lnTo>
                    <a:pt x="42314" y="148397"/>
                  </a:lnTo>
                  <a:lnTo>
                    <a:pt x="51369" y="153965"/>
                  </a:lnTo>
                  <a:lnTo>
                    <a:pt x="60792" y="159370"/>
                  </a:lnTo>
                  <a:lnTo>
                    <a:pt x="70460" y="164667"/>
                  </a:lnTo>
                  <a:lnTo>
                    <a:pt x="81986" y="169891"/>
                  </a:lnTo>
                  <a:lnTo>
                    <a:pt x="94750" y="175068"/>
                  </a:lnTo>
                  <a:lnTo>
                    <a:pt x="108339" y="180212"/>
                  </a:lnTo>
                  <a:lnTo>
                    <a:pt x="121632" y="184488"/>
                  </a:lnTo>
                  <a:lnTo>
                    <a:pt x="134726" y="188185"/>
                  </a:lnTo>
                  <a:lnTo>
                    <a:pt x="147691" y="191497"/>
                  </a:lnTo>
                  <a:lnTo>
                    <a:pt x="161413" y="193704"/>
                  </a:lnTo>
                  <a:lnTo>
                    <a:pt x="175641" y="195176"/>
                  </a:lnTo>
                  <a:lnTo>
                    <a:pt x="190207" y="196158"/>
                  </a:lnTo>
                  <a:lnTo>
                    <a:pt x="204150" y="196812"/>
                  </a:lnTo>
                  <a:lnTo>
                    <a:pt x="230932" y="197538"/>
                  </a:lnTo>
                  <a:lnTo>
                    <a:pt x="303158" y="1981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14"/>
            <p:cNvSpPr/>
            <p:nvPr/>
          </p:nvSpPr>
          <p:spPr>
            <a:xfrm>
              <a:off x="4678680" y="2506980"/>
              <a:ext cx="548641" cy="30481"/>
            </a:xfrm>
            <a:custGeom>
              <a:avLst/>
              <a:gdLst/>
              <a:ahLst/>
              <a:cxnLst/>
              <a:rect l="0" t="0" r="0" b="0"/>
              <a:pathLst>
                <a:path w="548641" h="30481">
                  <a:moveTo>
                    <a:pt x="0" y="0"/>
                  </a:moveTo>
                  <a:lnTo>
                    <a:pt x="8091" y="4045"/>
                  </a:lnTo>
                  <a:lnTo>
                    <a:pt x="11320" y="5237"/>
                  </a:lnTo>
                  <a:lnTo>
                    <a:pt x="14320" y="6031"/>
                  </a:lnTo>
                  <a:lnTo>
                    <a:pt x="21605" y="6914"/>
                  </a:lnTo>
                  <a:lnTo>
                    <a:pt x="33309" y="7306"/>
                  </a:lnTo>
                  <a:lnTo>
                    <a:pt x="54178" y="7527"/>
                  </a:lnTo>
                  <a:lnTo>
                    <a:pt x="63212" y="8405"/>
                  </a:lnTo>
                  <a:lnTo>
                    <a:pt x="73468" y="9837"/>
                  </a:lnTo>
                  <a:lnTo>
                    <a:pt x="84539" y="11638"/>
                  </a:lnTo>
                  <a:lnTo>
                    <a:pt x="96999" y="12839"/>
                  </a:lnTo>
                  <a:lnTo>
                    <a:pt x="110387" y="13639"/>
                  </a:lnTo>
                  <a:lnTo>
                    <a:pt x="124391" y="14173"/>
                  </a:lnTo>
                  <a:lnTo>
                    <a:pt x="139654" y="15375"/>
                  </a:lnTo>
                  <a:lnTo>
                    <a:pt x="155756" y="17023"/>
                  </a:lnTo>
                  <a:lnTo>
                    <a:pt x="172417" y="18969"/>
                  </a:lnTo>
                  <a:lnTo>
                    <a:pt x="188605" y="20266"/>
                  </a:lnTo>
                  <a:lnTo>
                    <a:pt x="204477" y="21131"/>
                  </a:lnTo>
                  <a:lnTo>
                    <a:pt x="236505" y="22092"/>
                  </a:lnTo>
                  <a:lnTo>
                    <a:pt x="358306" y="22815"/>
                  </a:lnTo>
                  <a:lnTo>
                    <a:pt x="376030" y="22830"/>
                  </a:lnTo>
                  <a:lnTo>
                    <a:pt x="392927" y="23687"/>
                  </a:lnTo>
                  <a:lnTo>
                    <a:pt x="409271" y="25105"/>
                  </a:lnTo>
                  <a:lnTo>
                    <a:pt x="425248" y="26897"/>
                  </a:lnTo>
                  <a:lnTo>
                    <a:pt x="440132" y="28091"/>
                  </a:lnTo>
                  <a:lnTo>
                    <a:pt x="454288" y="28887"/>
                  </a:lnTo>
                  <a:lnTo>
                    <a:pt x="481306" y="29772"/>
                  </a:lnTo>
                  <a:lnTo>
                    <a:pt x="548640" y="304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5"/>
            <p:cNvSpPr/>
            <p:nvPr/>
          </p:nvSpPr>
          <p:spPr>
            <a:xfrm>
              <a:off x="5775972" y="2564093"/>
              <a:ext cx="212185" cy="285788"/>
            </a:xfrm>
            <a:custGeom>
              <a:avLst/>
              <a:gdLst/>
              <a:ahLst/>
              <a:cxnLst/>
              <a:rect l="0" t="0" r="0" b="0"/>
              <a:pathLst>
                <a:path w="212185" h="285788">
                  <a:moveTo>
                    <a:pt x="38088" y="118147"/>
                  </a:moveTo>
                  <a:lnTo>
                    <a:pt x="38088" y="129719"/>
                  </a:lnTo>
                  <a:lnTo>
                    <a:pt x="38934" y="131788"/>
                  </a:lnTo>
                  <a:lnTo>
                    <a:pt x="42133" y="136346"/>
                  </a:lnTo>
                  <a:lnTo>
                    <a:pt x="43325" y="139593"/>
                  </a:lnTo>
                  <a:lnTo>
                    <a:pt x="44649" y="147716"/>
                  </a:lnTo>
                  <a:lnTo>
                    <a:pt x="45003" y="152253"/>
                  </a:lnTo>
                  <a:lnTo>
                    <a:pt x="45238" y="156971"/>
                  </a:lnTo>
                  <a:lnTo>
                    <a:pt x="45394" y="161810"/>
                  </a:lnTo>
                  <a:lnTo>
                    <a:pt x="44652" y="167576"/>
                  </a:lnTo>
                  <a:lnTo>
                    <a:pt x="43311" y="173960"/>
                  </a:lnTo>
                  <a:lnTo>
                    <a:pt x="41570" y="180755"/>
                  </a:lnTo>
                  <a:lnTo>
                    <a:pt x="39562" y="187826"/>
                  </a:lnTo>
                  <a:lnTo>
                    <a:pt x="35075" y="202456"/>
                  </a:lnTo>
                  <a:lnTo>
                    <a:pt x="27788" y="224972"/>
                  </a:lnTo>
                  <a:lnTo>
                    <a:pt x="25295" y="231697"/>
                  </a:lnTo>
                  <a:lnTo>
                    <a:pt x="22786" y="237873"/>
                  </a:lnTo>
                  <a:lnTo>
                    <a:pt x="20266" y="243684"/>
                  </a:lnTo>
                  <a:lnTo>
                    <a:pt x="15210" y="252399"/>
                  </a:lnTo>
                  <a:lnTo>
                    <a:pt x="10140" y="259095"/>
                  </a:lnTo>
                  <a:lnTo>
                    <a:pt x="5065" y="264892"/>
                  </a:lnTo>
                  <a:lnTo>
                    <a:pt x="3373" y="267624"/>
                  </a:lnTo>
                  <a:lnTo>
                    <a:pt x="991" y="273820"/>
                  </a:lnTo>
                  <a:lnTo>
                    <a:pt x="656" y="273576"/>
                  </a:lnTo>
                  <a:lnTo>
                    <a:pt x="286" y="271046"/>
                  </a:lnTo>
                  <a:lnTo>
                    <a:pt x="76" y="264016"/>
                  </a:lnTo>
                  <a:lnTo>
                    <a:pt x="0" y="238036"/>
                  </a:lnTo>
                  <a:lnTo>
                    <a:pt x="842" y="230247"/>
                  </a:lnTo>
                  <a:lnTo>
                    <a:pt x="2252" y="221667"/>
                  </a:lnTo>
                  <a:lnTo>
                    <a:pt x="4037" y="212560"/>
                  </a:lnTo>
                  <a:lnTo>
                    <a:pt x="8279" y="193411"/>
                  </a:lnTo>
                  <a:lnTo>
                    <a:pt x="10595" y="183563"/>
                  </a:lnTo>
                  <a:lnTo>
                    <a:pt x="13833" y="172764"/>
                  </a:lnTo>
                  <a:lnTo>
                    <a:pt x="17684" y="161332"/>
                  </a:lnTo>
                  <a:lnTo>
                    <a:pt x="21946" y="149477"/>
                  </a:lnTo>
                  <a:lnTo>
                    <a:pt x="25633" y="138187"/>
                  </a:lnTo>
                  <a:lnTo>
                    <a:pt x="28938" y="127274"/>
                  </a:lnTo>
                  <a:lnTo>
                    <a:pt x="31988" y="116612"/>
                  </a:lnTo>
                  <a:lnTo>
                    <a:pt x="35715" y="106116"/>
                  </a:lnTo>
                  <a:lnTo>
                    <a:pt x="39892" y="95733"/>
                  </a:lnTo>
                  <a:lnTo>
                    <a:pt x="44371" y="85425"/>
                  </a:lnTo>
                  <a:lnTo>
                    <a:pt x="49050" y="76012"/>
                  </a:lnTo>
                  <a:lnTo>
                    <a:pt x="53862" y="67197"/>
                  </a:lnTo>
                  <a:lnTo>
                    <a:pt x="58764" y="58781"/>
                  </a:lnTo>
                  <a:lnTo>
                    <a:pt x="64573" y="51476"/>
                  </a:lnTo>
                  <a:lnTo>
                    <a:pt x="70984" y="44913"/>
                  </a:lnTo>
                  <a:lnTo>
                    <a:pt x="83189" y="33952"/>
                  </a:lnTo>
                  <a:lnTo>
                    <a:pt x="91435" y="26258"/>
                  </a:lnTo>
                  <a:lnTo>
                    <a:pt x="104883" y="13121"/>
                  </a:lnTo>
                  <a:lnTo>
                    <a:pt x="108865" y="10030"/>
                  </a:lnTo>
                  <a:lnTo>
                    <a:pt x="112366" y="7969"/>
                  </a:lnTo>
                  <a:lnTo>
                    <a:pt x="118514" y="4832"/>
                  </a:lnTo>
                  <a:lnTo>
                    <a:pt x="124068" y="616"/>
                  </a:lnTo>
                  <a:lnTo>
                    <a:pt x="126735" y="0"/>
                  </a:lnTo>
                  <a:lnTo>
                    <a:pt x="129359" y="436"/>
                  </a:lnTo>
                  <a:lnTo>
                    <a:pt x="134533" y="3178"/>
                  </a:lnTo>
                  <a:lnTo>
                    <a:pt x="139655" y="7219"/>
                  </a:lnTo>
                  <a:lnTo>
                    <a:pt x="144753" y="14094"/>
                  </a:lnTo>
                  <a:lnTo>
                    <a:pt x="149841" y="22795"/>
                  </a:lnTo>
                  <a:lnTo>
                    <a:pt x="154925" y="32306"/>
                  </a:lnTo>
                  <a:lnTo>
                    <a:pt x="157466" y="38906"/>
                  </a:lnTo>
                  <a:lnTo>
                    <a:pt x="160007" y="46693"/>
                  </a:lnTo>
                  <a:lnTo>
                    <a:pt x="162547" y="55271"/>
                  </a:lnTo>
                  <a:lnTo>
                    <a:pt x="167628" y="73833"/>
                  </a:lnTo>
                  <a:lnTo>
                    <a:pt x="170168" y="83524"/>
                  </a:lnTo>
                  <a:lnTo>
                    <a:pt x="171861" y="93372"/>
                  </a:lnTo>
                  <a:lnTo>
                    <a:pt x="172990" y="103324"/>
                  </a:lnTo>
                  <a:lnTo>
                    <a:pt x="173743" y="113345"/>
                  </a:lnTo>
                  <a:lnTo>
                    <a:pt x="175091" y="123412"/>
                  </a:lnTo>
                  <a:lnTo>
                    <a:pt x="176837" y="133511"/>
                  </a:lnTo>
                  <a:lnTo>
                    <a:pt x="178847" y="143629"/>
                  </a:lnTo>
                  <a:lnTo>
                    <a:pt x="183339" y="163903"/>
                  </a:lnTo>
                  <a:lnTo>
                    <a:pt x="185721" y="174051"/>
                  </a:lnTo>
                  <a:lnTo>
                    <a:pt x="188157" y="183357"/>
                  </a:lnTo>
                  <a:lnTo>
                    <a:pt x="190627" y="192100"/>
                  </a:lnTo>
                  <a:lnTo>
                    <a:pt x="193121" y="200469"/>
                  </a:lnTo>
                  <a:lnTo>
                    <a:pt x="194783" y="208588"/>
                  </a:lnTo>
                  <a:lnTo>
                    <a:pt x="195892" y="216541"/>
                  </a:lnTo>
                  <a:lnTo>
                    <a:pt x="196630" y="224383"/>
                  </a:lnTo>
                  <a:lnTo>
                    <a:pt x="197970" y="231305"/>
                  </a:lnTo>
                  <a:lnTo>
                    <a:pt x="199709" y="237612"/>
                  </a:lnTo>
                  <a:lnTo>
                    <a:pt x="201715" y="243510"/>
                  </a:lnTo>
                  <a:lnTo>
                    <a:pt x="203053" y="249136"/>
                  </a:lnTo>
                  <a:lnTo>
                    <a:pt x="203944" y="254580"/>
                  </a:lnTo>
                  <a:lnTo>
                    <a:pt x="204539" y="259902"/>
                  </a:lnTo>
                  <a:lnTo>
                    <a:pt x="207457" y="268074"/>
                  </a:lnTo>
                  <a:lnTo>
                    <a:pt x="210730" y="274528"/>
                  </a:lnTo>
                  <a:lnTo>
                    <a:pt x="212184" y="280218"/>
                  </a:lnTo>
                  <a:lnTo>
                    <a:pt x="211726" y="282075"/>
                  </a:lnTo>
                  <a:lnTo>
                    <a:pt x="210573" y="283312"/>
                  </a:lnTo>
                  <a:lnTo>
                    <a:pt x="205728" y="28578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6"/>
            <p:cNvSpPr/>
            <p:nvPr/>
          </p:nvSpPr>
          <p:spPr>
            <a:xfrm>
              <a:off x="5791514" y="2727960"/>
              <a:ext cx="213047" cy="30481"/>
            </a:xfrm>
            <a:custGeom>
              <a:avLst/>
              <a:gdLst/>
              <a:ahLst/>
              <a:cxnLst/>
              <a:rect l="0" t="0" r="0" b="0"/>
              <a:pathLst>
                <a:path w="213047" h="30481">
                  <a:moveTo>
                    <a:pt x="7306" y="30480"/>
                  </a:moveTo>
                  <a:lnTo>
                    <a:pt x="0" y="30480"/>
                  </a:lnTo>
                  <a:lnTo>
                    <a:pt x="21651" y="30480"/>
                  </a:lnTo>
                  <a:lnTo>
                    <a:pt x="27877" y="29634"/>
                  </a:lnTo>
                  <a:lnTo>
                    <a:pt x="35413" y="28222"/>
                  </a:lnTo>
                  <a:lnTo>
                    <a:pt x="43824" y="26435"/>
                  </a:lnTo>
                  <a:lnTo>
                    <a:pt x="52818" y="25243"/>
                  </a:lnTo>
                  <a:lnTo>
                    <a:pt x="62201" y="24449"/>
                  </a:lnTo>
                  <a:lnTo>
                    <a:pt x="71842" y="23919"/>
                  </a:lnTo>
                  <a:lnTo>
                    <a:pt x="82504" y="22720"/>
                  </a:lnTo>
                  <a:lnTo>
                    <a:pt x="93845" y="21073"/>
                  </a:lnTo>
                  <a:lnTo>
                    <a:pt x="117734" y="16986"/>
                  </a:lnTo>
                  <a:lnTo>
                    <a:pt x="142463" y="12347"/>
                  </a:lnTo>
                  <a:lnTo>
                    <a:pt x="153291" y="10772"/>
                  </a:lnTo>
                  <a:lnTo>
                    <a:pt x="163049" y="9721"/>
                  </a:lnTo>
                  <a:lnTo>
                    <a:pt x="172095" y="9021"/>
                  </a:lnTo>
                  <a:lnTo>
                    <a:pt x="180665" y="7707"/>
                  </a:lnTo>
                  <a:lnTo>
                    <a:pt x="188919" y="5985"/>
                  </a:lnTo>
                  <a:lnTo>
                    <a:pt x="213046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7"/>
            <p:cNvSpPr/>
            <p:nvPr/>
          </p:nvSpPr>
          <p:spPr>
            <a:xfrm>
              <a:off x="6111241" y="2651760"/>
              <a:ext cx="91440" cy="216588"/>
            </a:xfrm>
            <a:custGeom>
              <a:avLst/>
              <a:gdLst/>
              <a:ahLst/>
              <a:cxnLst/>
              <a:rect l="0" t="0" r="0" b="0"/>
              <a:pathLst>
                <a:path w="91440" h="216588">
                  <a:moveTo>
                    <a:pt x="0" y="0"/>
                  </a:moveTo>
                  <a:lnTo>
                    <a:pt x="4045" y="0"/>
                  </a:lnTo>
                  <a:lnTo>
                    <a:pt x="5236" y="847"/>
                  </a:lnTo>
                  <a:lnTo>
                    <a:pt x="6031" y="2258"/>
                  </a:lnTo>
                  <a:lnTo>
                    <a:pt x="6560" y="4045"/>
                  </a:lnTo>
                  <a:lnTo>
                    <a:pt x="7760" y="5237"/>
                  </a:lnTo>
                  <a:lnTo>
                    <a:pt x="9406" y="6031"/>
                  </a:lnTo>
                  <a:lnTo>
                    <a:pt x="11351" y="6561"/>
                  </a:lnTo>
                  <a:lnTo>
                    <a:pt x="12647" y="8607"/>
                  </a:lnTo>
                  <a:lnTo>
                    <a:pt x="13511" y="11665"/>
                  </a:lnTo>
                  <a:lnTo>
                    <a:pt x="14088" y="15397"/>
                  </a:lnTo>
                  <a:lnTo>
                    <a:pt x="16164" y="19578"/>
                  </a:lnTo>
                  <a:lnTo>
                    <a:pt x="19243" y="24059"/>
                  </a:lnTo>
                  <a:lnTo>
                    <a:pt x="22988" y="28739"/>
                  </a:lnTo>
                  <a:lnTo>
                    <a:pt x="26332" y="34399"/>
                  </a:lnTo>
                  <a:lnTo>
                    <a:pt x="29408" y="40713"/>
                  </a:lnTo>
                  <a:lnTo>
                    <a:pt x="32305" y="47462"/>
                  </a:lnTo>
                  <a:lnTo>
                    <a:pt x="34237" y="54502"/>
                  </a:lnTo>
                  <a:lnTo>
                    <a:pt x="35524" y="61734"/>
                  </a:lnTo>
                  <a:lnTo>
                    <a:pt x="36382" y="69096"/>
                  </a:lnTo>
                  <a:lnTo>
                    <a:pt x="37801" y="76544"/>
                  </a:lnTo>
                  <a:lnTo>
                    <a:pt x="39594" y="84050"/>
                  </a:lnTo>
                  <a:lnTo>
                    <a:pt x="46163" y="109006"/>
                  </a:lnTo>
                  <a:lnTo>
                    <a:pt x="48555" y="118391"/>
                  </a:lnTo>
                  <a:lnTo>
                    <a:pt x="50150" y="127187"/>
                  </a:lnTo>
                  <a:lnTo>
                    <a:pt x="51213" y="135591"/>
                  </a:lnTo>
                  <a:lnTo>
                    <a:pt x="51922" y="143734"/>
                  </a:lnTo>
                  <a:lnTo>
                    <a:pt x="53241" y="150856"/>
                  </a:lnTo>
                  <a:lnTo>
                    <a:pt x="54967" y="157298"/>
                  </a:lnTo>
                  <a:lnTo>
                    <a:pt x="63820" y="183847"/>
                  </a:lnTo>
                  <a:lnTo>
                    <a:pt x="67100" y="189452"/>
                  </a:lnTo>
                  <a:lnTo>
                    <a:pt x="70979" y="194035"/>
                  </a:lnTo>
                  <a:lnTo>
                    <a:pt x="75259" y="197936"/>
                  </a:lnTo>
                  <a:lnTo>
                    <a:pt x="78112" y="201384"/>
                  </a:lnTo>
                  <a:lnTo>
                    <a:pt x="80014" y="204530"/>
                  </a:lnTo>
                  <a:lnTo>
                    <a:pt x="81283" y="207473"/>
                  </a:lnTo>
                  <a:lnTo>
                    <a:pt x="82975" y="210282"/>
                  </a:lnTo>
                  <a:lnTo>
                    <a:pt x="84949" y="213001"/>
                  </a:lnTo>
                  <a:lnTo>
                    <a:pt x="87112" y="215661"/>
                  </a:lnTo>
                  <a:lnTo>
                    <a:pt x="88555" y="216587"/>
                  </a:lnTo>
                  <a:lnTo>
                    <a:pt x="89516" y="216358"/>
                  </a:lnTo>
                  <a:lnTo>
                    <a:pt x="91059" y="213952"/>
                  </a:lnTo>
                  <a:lnTo>
                    <a:pt x="91270" y="211366"/>
                  </a:lnTo>
                  <a:lnTo>
                    <a:pt x="91439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8"/>
            <p:cNvSpPr/>
            <p:nvPr/>
          </p:nvSpPr>
          <p:spPr>
            <a:xfrm>
              <a:off x="6111241" y="2598525"/>
              <a:ext cx="339839" cy="250908"/>
            </a:xfrm>
            <a:custGeom>
              <a:avLst/>
              <a:gdLst/>
              <a:ahLst/>
              <a:cxnLst/>
              <a:rect l="0" t="0" r="0" b="0"/>
              <a:pathLst>
                <a:path w="339839" h="250908">
                  <a:moveTo>
                    <a:pt x="0" y="37995"/>
                  </a:moveTo>
                  <a:lnTo>
                    <a:pt x="21211" y="27389"/>
                  </a:lnTo>
                  <a:lnTo>
                    <a:pt x="26841" y="24998"/>
                  </a:lnTo>
                  <a:lnTo>
                    <a:pt x="33134" y="22557"/>
                  </a:lnTo>
                  <a:lnTo>
                    <a:pt x="39869" y="20083"/>
                  </a:lnTo>
                  <a:lnTo>
                    <a:pt x="47746" y="17587"/>
                  </a:lnTo>
                  <a:lnTo>
                    <a:pt x="65529" y="12556"/>
                  </a:lnTo>
                  <a:lnTo>
                    <a:pt x="75013" y="10876"/>
                  </a:lnTo>
                  <a:lnTo>
                    <a:pt x="84722" y="9756"/>
                  </a:lnTo>
                  <a:lnTo>
                    <a:pt x="94581" y="9009"/>
                  </a:lnTo>
                  <a:lnTo>
                    <a:pt x="105387" y="7664"/>
                  </a:lnTo>
                  <a:lnTo>
                    <a:pt x="116824" y="5921"/>
                  </a:lnTo>
                  <a:lnTo>
                    <a:pt x="128683" y="3913"/>
                  </a:lnTo>
                  <a:lnTo>
                    <a:pt x="139975" y="2573"/>
                  </a:lnTo>
                  <a:lnTo>
                    <a:pt x="150890" y="1681"/>
                  </a:lnTo>
                  <a:lnTo>
                    <a:pt x="161553" y="1086"/>
                  </a:lnTo>
                  <a:lnTo>
                    <a:pt x="180174" y="424"/>
                  </a:lnTo>
                  <a:lnTo>
                    <a:pt x="212826" y="0"/>
                  </a:lnTo>
                  <a:lnTo>
                    <a:pt x="219777" y="811"/>
                  </a:lnTo>
                  <a:lnTo>
                    <a:pt x="226104" y="2199"/>
                  </a:lnTo>
                  <a:lnTo>
                    <a:pt x="232016" y="3971"/>
                  </a:lnTo>
                  <a:lnTo>
                    <a:pt x="240843" y="5940"/>
                  </a:lnTo>
                  <a:lnTo>
                    <a:pt x="244381" y="6465"/>
                  </a:lnTo>
                  <a:lnTo>
                    <a:pt x="246741" y="7662"/>
                  </a:lnTo>
                  <a:lnTo>
                    <a:pt x="248313" y="9306"/>
                  </a:lnTo>
                  <a:lnTo>
                    <a:pt x="249362" y="11249"/>
                  </a:lnTo>
                  <a:lnTo>
                    <a:pt x="249214" y="14238"/>
                  </a:lnTo>
                  <a:lnTo>
                    <a:pt x="246792" y="22074"/>
                  </a:lnTo>
                  <a:lnTo>
                    <a:pt x="244115" y="25688"/>
                  </a:lnTo>
                  <a:lnTo>
                    <a:pt x="236624" y="31961"/>
                  </a:lnTo>
                  <a:lnTo>
                    <a:pt x="230562" y="35665"/>
                  </a:lnTo>
                  <a:lnTo>
                    <a:pt x="223136" y="39829"/>
                  </a:lnTo>
                  <a:lnTo>
                    <a:pt x="214797" y="44297"/>
                  </a:lnTo>
                  <a:lnTo>
                    <a:pt x="206697" y="48970"/>
                  </a:lnTo>
                  <a:lnTo>
                    <a:pt x="198758" y="53778"/>
                  </a:lnTo>
                  <a:lnTo>
                    <a:pt x="190925" y="58677"/>
                  </a:lnTo>
                  <a:lnTo>
                    <a:pt x="182317" y="63637"/>
                  </a:lnTo>
                  <a:lnTo>
                    <a:pt x="163721" y="73662"/>
                  </a:lnTo>
                  <a:lnTo>
                    <a:pt x="154020" y="77860"/>
                  </a:lnTo>
                  <a:lnTo>
                    <a:pt x="144167" y="81505"/>
                  </a:lnTo>
                  <a:lnTo>
                    <a:pt x="134211" y="84782"/>
                  </a:lnTo>
                  <a:lnTo>
                    <a:pt x="125881" y="87813"/>
                  </a:lnTo>
                  <a:lnTo>
                    <a:pt x="118633" y="90680"/>
                  </a:lnTo>
                  <a:lnTo>
                    <a:pt x="112109" y="93438"/>
                  </a:lnTo>
                  <a:lnTo>
                    <a:pt x="102602" y="98761"/>
                  </a:lnTo>
                  <a:lnTo>
                    <a:pt x="98881" y="101366"/>
                  </a:lnTo>
                  <a:lnTo>
                    <a:pt x="96400" y="103949"/>
                  </a:lnTo>
                  <a:lnTo>
                    <a:pt x="94746" y="106518"/>
                  </a:lnTo>
                  <a:lnTo>
                    <a:pt x="93644" y="109077"/>
                  </a:lnTo>
                  <a:lnTo>
                    <a:pt x="93756" y="111630"/>
                  </a:lnTo>
                  <a:lnTo>
                    <a:pt x="94677" y="114178"/>
                  </a:lnTo>
                  <a:lnTo>
                    <a:pt x="96139" y="116724"/>
                  </a:lnTo>
                  <a:lnTo>
                    <a:pt x="104535" y="121810"/>
                  </a:lnTo>
                  <a:lnTo>
                    <a:pt x="110330" y="124352"/>
                  </a:lnTo>
                  <a:lnTo>
                    <a:pt x="118426" y="126893"/>
                  </a:lnTo>
                  <a:lnTo>
                    <a:pt x="128057" y="129434"/>
                  </a:lnTo>
                  <a:lnTo>
                    <a:pt x="150047" y="134515"/>
                  </a:lnTo>
                  <a:lnTo>
                    <a:pt x="173932" y="139595"/>
                  </a:lnTo>
                  <a:lnTo>
                    <a:pt x="200916" y="144675"/>
                  </a:lnTo>
                  <a:lnTo>
                    <a:pt x="242410" y="152295"/>
                  </a:lnTo>
                  <a:lnTo>
                    <a:pt x="255586" y="154835"/>
                  </a:lnTo>
                  <a:lnTo>
                    <a:pt x="267757" y="158222"/>
                  </a:lnTo>
                  <a:lnTo>
                    <a:pt x="279258" y="162173"/>
                  </a:lnTo>
                  <a:lnTo>
                    <a:pt x="290312" y="166500"/>
                  </a:lnTo>
                  <a:lnTo>
                    <a:pt x="299374" y="170232"/>
                  </a:lnTo>
                  <a:lnTo>
                    <a:pt x="307109" y="173566"/>
                  </a:lnTo>
                  <a:lnTo>
                    <a:pt x="313959" y="176636"/>
                  </a:lnTo>
                  <a:lnTo>
                    <a:pt x="320219" y="180376"/>
                  </a:lnTo>
                  <a:lnTo>
                    <a:pt x="326086" y="184562"/>
                  </a:lnTo>
                  <a:lnTo>
                    <a:pt x="331690" y="189047"/>
                  </a:lnTo>
                  <a:lnTo>
                    <a:pt x="337918" y="196287"/>
                  </a:lnTo>
                  <a:lnTo>
                    <a:pt x="339578" y="199403"/>
                  </a:lnTo>
                  <a:lnTo>
                    <a:pt x="339838" y="203174"/>
                  </a:lnTo>
                  <a:lnTo>
                    <a:pt x="339166" y="207381"/>
                  </a:lnTo>
                  <a:lnTo>
                    <a:pt x="337870" y="211879"/>
                  </a:lnTo>
                  <a:lnTo>
                    <a:pt x="335313" y="215724"/>
                  </a:lnTo>
                  <a:lnTo>
                    <a:pt x="327956" y="222255"/>
                  </a:lnTo>
                  <a:lnTo>
                    <a:pt x="322777" y="225182"/>
                  </a:lnTo>
                  <a:lnTo>
                    <a:pt x="316785" y="227979"/>
                  </a:lnTo>
                  <a:lnTo>
                    <a:pt x="310250" y="230691"/>
                  </a:lnTo>
                  <a:lnTo>
                    <a:pt x="303353" y="233346"/>
                  </a:lnTo>
                  <a:lnTo>
                    <a:pt x="288917" y="238553"/>
                  </a:lnTo>
                  <a:lnTo>
                    <a:pt x="279818" y="241127"/>
                  </a:lnTo>
                  <a:lnTo>
                    <a:pt x="269518" y="243690"/>
                  </a:lnTo>
                  <a:lnTo>
                    <a:pt x="258418" y="246245"/>
                  </a:lnTo>
                  <a:lnTo>
                    <a:pt x="246785" y="247948"/>
                  </a:lnTo>
                  <a:lnTo>
                    <a:pt x="234796" y="249084"/>
                  </a:lnTo>
                  <a:lnTo>
                    <a:pt x="222570" y="249841"/>
                  </a:lnTo>
                  <a:lnTo>
                    <a:pt x="199956" y="250682"/>
                  </a:lnTo>
                  <a:lnTo>
                    <a:pt x="189184" y="250907"/>
                  </a:lnTo>
                  <a:lnTo>
                    <a:pt x="177769" y="250209"/>
                  </a:lnTo>
                  <a:lnTo>
                    <a:pt x="165925" y="248898"/>
                  </a:lnTo>
                  <a:lnTo>
                    <a:pt x="153797" y="247177"/>
                  </a:lnTo>
                  <a:lnTo>
                    <a:pt x="129032" y="243007"/>
                  </a:lnTo>
                  <a:lnTo>
                    <a:pt x="116501" y="240710"/>
                  </a:lnTo>
                  <a:lnTo>
                    <a:pt x="106454" y="238331"/>
                  </a:lnTo>
                  <a:lnTo>
                    <a:pt x="98063" y="235899"/>
                  </a:lnTo>
                  <a:lnTo>
                    <a:pt x="76200" y="22849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9"/>
            <p:cNvSpPr/>
            <p:nvPr/>
          </p:nvSpPr>
          <p:spPr>
            <a:xfrm>
              <a:off x="5852160" y="2522220"/>
              <a:ext cx="518161" cy="22861"/>
            </a:xfrm>
            <a:custGeom>
              <a:avLst/>
              <a:gdLst/>
              <a:ahLst/>
              <a:cxnLst/>
              <a:rect l="0" t="0" r="0" b="0"/>
              <a:pathLst>
                <a:path w="518161" h="22861">
                  <a:moveTo>
                    <a:pt x="0" y="22860"/>
                  </a:moveTo>
                  <a:lnTo>
                    <a:pt x="15397" y="22860"/>
                  </a:lnTo>
                  <a:lnTo>
                    <a:pt x="20425" y="22013"/>
                  </a:lnTo>
                  <a:lnTo>
                    <a:pt x="26316" y="20602"/>
                  </a:lnTo>
                  <a:lnTo>
                    <a:pt x="32784" y="18815"/>
                  </a:lnTo>
                  <a:lnTo>
                    <a:pt x="39636" y="17623"/>
                  </a:lnTo>
                  <a:lnTo>
                    <a:pt x="46744" y="16829"/>
                  </a:lnTo>
                  <a:lnTo>
                    <a:pt x="54023" y="16299"/>
                  </a:lnTo>
                  <a:lnTo>
                    <a:pt x="68884" y="15711"/>
                  </a:lnTo>
                  <a:lnTo>
                    <a:pt x="93788" y="15380"/>
                  </a:lnTo>
                  <a:lnTo>
                    <a:pt x="103165" y="15333"/>
                  </a:lnTo>
                  <a:lnTo>
                    <a:pt x="113650" y="14455"/>
                  </a:lnTo>
                  <a:lnTo>
                    <a:pt x="124873" y="13024"/>
                  </a:lnTo>
                  <a:lnTo>
                    <a:pt x="136589" y="11222"/>
                  </a:lnTo>
                  <a:lnTo>
                    <a:pt x="148633" y="10022"/>
                  </a:lnTo>
                  <a:lnTo>
                    <a:pt x="160895" y="9221"/>
                  </a:lnTo>
                  <a:lnTo>
                    <a:pt x="173304" y="8688"/>
                  </a:lnTo>
                  <a:lnTo>
                    <a:pt x="200637" y="8095"/>
                  </a:lnTo>
                  <a:lnTo>
                    <a:pt x="489180" y="7620"/>
                  </a:lnTo>
                  <a:lnTo>
                    <a:pt x="495453" y="6774"/>
                  </a:lnTo>
                  <a:lnTo>
                    <a:pt x="501329" y="5362"/>
                  </a:lnTo>
                  <a:lnTo>
                    <a:pt x="5181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0"/>
            <p:cNvSpPr/>
            <p:nvPr/>
          </p:nvSpPr>
          <p:spPr>
            <a:xfrm>
              <a:off x="4770120" y="2987040"/>
              <a:ext cx="15241" cy="182881"/>
            </a:xfrm>
            <a:custGeom>
              <a:avLst/>
              <a:gdLst/>
              <a:ahLst/>
              <a:cxnLst/>
              <a:rect l="0" t="0" r="0" b="0"/>
              <a:pathLst>
                <a:path w="15241" h="18288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4045" y="6561"/>
                  </a:lnTo>
                  <a:lnTo>
                    <a:pt x="5237" y="8607"/>
                  </a:lnTo>
                  <a:lnTo>
                    <a:pt x="6031" y="11665"/>
                  </a:lnTo>
                  <a:lnTo>
                    <a:pt x="6561" y="15397"/>
                  </a:lnTo>
                  <a:lnTo>
                    <a:pt x="6914" y="19578"/>
                  </a:lnTo>
                  <a:lnTo>
                    <a:pt x="7149" y="24059"/>
                  </a:lnTo>
                  <a:lnTo>
                    <a:pt x="7411" y="33553"/>
                  </a:lnTo>
                  <a:lnTo>
                    <a:pt x="7618" y="100258"/>
                  </a:lnTo>
                  <a:lnTo>
                    <a:pt x="7621" y="157066"/>
                  </a:lnTo>
                  <a:lnTo>
                    <a:pt x="8466" y="161437"/>
                  </a:lnTo>
                  <a:lnTo>
                    <a:pt x="9877" y="165198"/>
                  </a:lnTo>
                  <a:lnTo>
                    <a:pt x="11665" y="168552"/>
                  </a:lnTo>
                  <a:lnTo>
                    <a:pt x="12857" y="171635"/>
                  </a:lnTo>
                  <a:lnTo>
                    <a:pt x="13651" y="174537"/>
                  </a:lnTo>
                  <a:lnTo>
                    <a:pt x="15240" y="1828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1"/>
            <p:cNvSpPr/>
            <p:nvPr/>
          </p:nvSpPr>
          <p:spPr>
            <a:xfrm>
              <a:off x="4716789" y="2926119"/>
              <a:ext cx="339927" cy="274242"/>
            </a:xfrm>
            <a:custGeom>
              <a:avLst/>
              <a:gdLst/>
              <a:ahLst/>
              <a:cxnLst/>
              <a:rect l="0" t="0" r="0" b="0"/>
              <a:pathLst>
                <a:path w="339927" h="274242">
                  <a:moveTo>
                    <a:pt x="7611" y="68541"/>
                  </a:moveTo>
                  <a:lnTo>
                    <a:pt x="3566" y="68541"/>
                  </a:lnTo>
                  <a:lnTo>
                    <a:pt x="2374" y="66848"/>
                  </a:lnTo>
                  <a:lnTo>
                    <a:pt x="1050" y="60451"/>
                  </a:lnTo>
                  <a:lnTo>
                    <a:pt x="130" y="51985"/>
                  </a:lnTo>
                  <a:lnTo>
                    <a:pt x="33" y="45291"/>
                  </a:lnTo>
                  <a:lnTo>
                    <a:pt x="0" y="35444"/>
                  </a:lnTo>
                  <a:lnTo>
                    <a:pt x="844" y="33776"/>
                  </a:lnTo>
                  <a:lnTo>
                    <a:pt x="2253" y="32665"/>
                  </a:lnTo>
                  <a:lnTo>
                    <a:pt x="10539" y="28842"/>
                  </a:lnTo>
                  <a:lnTo>
                    <a:pt x="28510" y="19965"/>
                  </a:lnTo>
                  <a:lnTo>
                    <a:pt x="35090" y="17530"/>
                  </a:lnTo>
                  <a:lnTo>
                    <a:pt x="42863" y="15061"/>
                  </a:lnTo>
                  <a:lnTo>
                    <a:pt x="60532" y="10059"/>
                  </a:lnTo>
                  <a:lnTo>
                    <a:pt x="79674" y="5014"/>
                  </a:lnTo>
                  <a:lnTo>
                    <a:pt x="89520" y="3329"/>
                  </a:lnTo>
                  <a:lnTo>
                    <a:pt x="99470" y="2207"/>
                  </a:lnTo>
                  <a:lnTo>
                    <a:pt x="109491" y="1458"/>
                  </a:lnTo>
                  <a:lnTo>
                    <a:pt x="120404" y="959"/>
                  </a:lnTo>
                  <a:lnTo>
                    <a:pt x="143819" y="405"/>
                  </a:lnTo>
                  <a:lnTo>
                    <a:pt x="214526" y="0"/>
                  </a:lnTo>
                  <a:lnTo>
                    <a:pt x="225987" y="834"/>
                  </a:lnTo>
                  <a:lnTo>
                    <a:pt x="237862" y="2236"/>
                  </a:lnTo>
                  <a:lnTo>
                    <a:pt x="250012" y="4018"/>
                  </a:lnTo>
                  <a:lnTo>
                    <a:pt x="260652" y="6052"/>
                  </a:lnTo>
                  <a:lnTo>
                    <a:pt x="270285" y="8255"/>
                  </a:lnTo>
                  <a:lnTo>
                    <a:pt x="279247" y="10570"/>
                  </a:lnTo>
                  <a:lnTo>
                    <a:pt x="286916" y="12961"/>
                  </a:lnTo>
                  <a:lnTo>
                    <a:pt x="293721" y="15401"/>
                  </a:lnTo>
                  <a:lnTo>
                    <a:pt x="299951" y="17874"/>
                  </a:lnTo>
                  <a:lnTo>
                    <a:pt x="309132" y="22880"/>
                  </a:lnTo>
                  <a:lnTo>
                    <a:pt x="312764" y="25401"/>
                  </a:lnTo>
                  <a:lnTo>
                    <a:pt x="315187" y="28774"/>
                  </a:lnTo>
                  <a:lnTo>
                    <a:pt x="317878" y="37038"/>
                  </a:lnTo>
                  <a:lnTo>
                    <a:pt x="316903" y="40765"/>
                  </a:lnTo>
                  <a:lnTo>
                    <a:pt x="314559" y="44098"/>
                  </a:lnTo>
                  <a:lnTo>
                    <a:pt x="306593" y="50904"/>
                  </a:lnTo>
                  <a:lnTo>
                    <a:pt x="300913" y="55090"/>
                  </a:lnTo>
                  <a:lnTo>
                    <a:pt x="287827" y="64256"/>
                  </a:lnTo>
                  <a:lnTo>
                    <a:pt x="273546" y="73974"/>
                  </a:lnTo>
                  <a:lnTo>
                    <a:pt x="265334" y="78937"/>
                  </a:lnTo>
                  <a:lnTo>
                    <a:pt x="256473" y="83938"/>
                  </a:lnTo>
                  <a:lnTo>
                    <a:pt x="247179" y="88966"/>
                  </a:lnTo>
                  <a:lnTo>
                    <a:pt x="238443" y="93164"/>
                  </a:lnTo>
                  <a:lnTo>
                    <a:pt x="230079" y="96810"/>
                  </a:lnTo>
                  <a:lnTo>
                    <a:pt x="221963" y="100087"/>
                  </a:lnTo>
                  <a:lnTo>
                    <a:pt x="213166" y="103965"/>
                  </a:lnTo>
                  <a:lnTo>
                    <a:pt x="194360" y="112790"/>
                  </a:lnTo>
                  <a:lnTo>
                    <a:pt x="172823" y="123232"/>
                  </a:lnTo>
                  <a:lnTo>
                    <a:pt x="166859" y="125322"/>
                  </a:lnTo>
                  <a:lnTo>
                    <a:pt x="161190" y="126715"/>
                  </a:lnTo>
                  <a:lnTo>
                    <a:pt x="155717" y="127644"/>
                  </a:lnTo>
                  <a:lnTo>
                    <a:pt x="152068" y="129110"/>
                  </a:lnTo>
                  <a:lnTo>
                    <a:pt x="149636" y="130933"/>
                  </a:lnTo>
                  <a:lnTo>
                    <a:pt x="148014" y="132996"/>
                  </a:lnTo>
                  <a:lnTo>
                    <a:pt x="146934" y="135218"/>
                  </a:lnTo>
                  <a:lnTo>
                    <a:pt x="145732" y="139944"/>
                  </a:lnTo>
                  <a:lnTo>
                    <a:pt x="147105" y="142389"/>
                  </a:lnTo>
                  <a:lnTo>
                    <a:pt x="153146" y="147365"/>
                  </a:lnTo>
                  <a:lnTo>
                    <a:pt x="161476" y="152398"/>
                  </a:lnTo>
                  <a:lnTo>
                    <a:pt x="166068" y="154926"/>
                  </a:lnTo>
                  <a:lnTo>
                    <a:pt x="172516" y="157457"/>
                  </a:lnTo>
                  <a:lnTo>
                    <a:pt x="180200" y="159992"/>
                  </a:lnTo>
                  <a:lnTo>
                    <a:pt x="196925" y="165066"/>
                  </a:lnTo>
                  <a:lnTo>
                    <a:pt x="212824" y="170143"/>
                  </a:lnTo>
                  <a:lnTo>
                    <a:pt x="221467" y="172683"/>
                  </a:lnTo>
                  <a:lnTo>
                    <a:pt x="240100" y="177762"/>
                  </a:lnTo>
                  <a:lnTo>
                    <a:pt x="249811" y="181148"/>
                  </a:lnTo>
                  <a:lnTo>
                    <a:pt x="259671" y="185099"/>
                  </a:lnTo>
                  <a:lnTo>
                    <a:pt x="269631" y="189426"/>
                  </a:lnTo>
                  <a:lnTo>
                    <a:pt x="278811" y="193158"/>
                  </a:lnTo>
                  <a:lnTo>
                    <a:pt x="295785" y="199562"/>
                  </a:lnTo>
                  <a:lnTo>
                    <a:pt x="303020" y="203302"/>
                  </a:lnTo>
                  <a:lnTo>
                    <a:pt x="309538" y="207488"/>
                  </a:lnTo>
                  <a:lnTo>
                    <a:pt x="315576" y="211972"/>
                  </a:lnTo>
                  <a:lnTo>
                    <a:pt x="321294" y="215809"/>
                  </a:lnTo>
                  <a:lnTo>
                    <a:pt x="326800" y="219213"/>
                  </a:lnTo>
                  <a:lnTo>
                    <a:pt x="332164" y="222329"/>
                  </a:lnTo>
                  <a:lnTo>
                    <a:pt x="335740" y="225253"/>
                  </a:lnTo>
                  <a:lnTo>
                    <a:pt x="338124" y="228049"/>
                  </a:lnTo>
                  <a:lnTo>
                    <a:pt x="339713" y="230760"/>
                  </a:lnTo>
                  <a:lnTo>
                    <a:pt x="339926" y="234260"/>
                  </a:lnTo>
                  <a:lnTo>
                    <a:pt x="337905" y="242665"/>
                  </a:lnTo>
                  <a:lnTo>
                    <a:pt x="335333" y="246430"/>
                  </a:lnTo>
                  <a:lnTo>
                    <a:pt x="327961" y="252872"/>
                  </a:lnTo>
                  <a:lnTo>
                    <a:pt x="319040" y="258557"/>
                  </a:lnTo>
                  <a:lnTo>
                    <a:pt x="314291" y="261258"/>
                  </a:lnTo>
                  <a:lnTo>
                    <a:pt x="307738" y="263906"/>
                  </a:lnTo>
                  <a:lnTo>
                    <a:pt x="299983" y="266518"/>
                  </a:lnTo>
                  <a:lnTo>
                    <a:pt x="291426" y="269105"/>
                  </a:lnTo>
                  <a:lnTo>
                    <a:pt x="284027" y="270830"/>
                  </a:lnTo>
                  <a:lnTo>
                    <a:pt x="277402" y="271981"/>
                  </a:lnTo>
                  <a:lnTo>
                    <a:pt x="271292" y="272748"/>
                  </a:lnTo>
                  <a:lnTo>
                    <a:pt x="263832" y="273259"/>
                  </a:lnTo>
                  <a:lnTo>
                    <a:pt x="255472" y="273599"/>
                  </a:lnTo>
                  <a:lnTo>
                    <a:pt x="229782" y="274079"/>
                  </a:lnTo>
                  <a:lnTo>
                    <a:pt x="198347" y="274241"/>
                  </a:lnTo>
                  <a:lnTo>
                    <a:pt x="189802" y="273408"/>
                  </a:lnTo>
                  <a:lnTo>
                    <a:pt x="180719" y="272006"/>
                  </a:lnTo>
                  <a:lnTo>
                    <a:pt x="171275" y="270224"/>
                  </a:lnTo>
                  <a:lnTo>
                    <a:pt x="163288" y="267343"/>
                  </a:lnTo>
                  <a:lnTo>
                    <a:pt x="156269" y="263729"/>
                  </a:lnTo>
                  <a:lnTo>
                    <a:pt x="149897" y="259626"/>
                  </a:lnTo>
                  <a:lnTo>
                    <a:pt x="143955" y="256045"/>
                  </a:lnTo>
                  <a:lnTo>
                    <a:pt x="138300" y="252810"/>
                  </a:lnTo>
                  <a:lnTo>
                    <a:pt x="128349" y="246958"/>
                  </a:lnTo>
                  <a:lnTo>
                    <a:pt x="121103" y="241535"/>
                  </a:lnTo>
                  <a:lnTo>
                    <a:pt x="118833" y="238057"/>
                  </a:lnTo>
                  <a:lnTo>
                    <a:pt x="116310" y="229677"/>
                  </a:lnTo>
                  <a:lnTo>
                    <a:pt x="115189" y="222566"/>
                  </a:lnTo>
                  <a:lnTo>
                    <a:pt x="114292" y="21332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22"/>
            <p:cNvSpPr/>
            <p:nvPr/>
          </p:nvSpPr>
          <p:spPr>
            <a:xfrm>
              <a:off x="5213011" y="2995117"/>
              <a:ext cx="319110" cy="234151"/>
            </a:xfrm>
            <a:custGeom>
              <a:avLst/>
              <a:gdLst/>
              <a:ahLst/>
              <a:cxnLst/>
              <a:rect l="0" t="0" r="0" b="0"/>
              <a:pathLst>
                <a:path w="319110" h="234151">
                  <a:moveTo>
                    <a:pt x="143850" y="45263"/>
                  </a:moveTo>
                  <a:lnTo>
                    <a:pt x="143850" y="55869"/>
                  </a:lnTo>
                  <a:lnTo>
                    <a:pt x="144696" y="57414"/>
                  </a:lnTo>
                  <a:lnTo>
                    <a:pt x="146106" y="58444"/>
                  </a:lnTo>
                  <a:lnTo>
                    <a:pt x="147894" y="59130"/>
                  </a:lnTo>
                  <a:lnTo>
                    <a:pt x="149087" y="60434"/>
                  </a:lnTo>
                  <a:lnTo>
                    <a:pt x="149880" y="62150"/>
                  </a:lnTo>
                  <a:lnTo>
                    <a:pt x="150764" y="66315"/>
                  </a:lnTo>
                  <a:lnTo>
                    <a:pt x="151260" y="73420"/>
                  </a:lnTo>
                  <a:lnTo>
                    <a:pt x="151376" y="78380"/>
                  </a:lnTo>
                  <a:lnTo>
                    <a:pt x="152254" y="80041"/>
                  </a:lnTo>
                  <a:lnTo>
                    <a:pt x="153685" y="81148"/>
                  </a:lnTo>
                  <a:lnTo>
                    <a:pt x="155487" y="81886"/>
                  </a:lnTo>
                  <a:lnTo>
                    <a:pt x="164461" y="88308"/>
                  </a:lnTo>
                  <a:lnTo>
                    <a:pt x="169379" y="89794"/>
                  </a:lnTo>
                  <a:lnTo>
                    <a:pt x="171029" y="89344"/>
                  </a:lnTo>
                  <a:lnTo>
                    <a:pt x="172129" y="88197"/>
                  </a:lnTo>
                  <a:lnTo>
                    <a:pt x="172863" y="86586"/>
                  </a:lnTo>
                  <a:lnTo>
                    <a:pt x="174198" y="85512"/>
                  </a:lnTo>
                  <a:lnTo>
                    <a:pt x="175934" y="84795"/>
                  </a:lnTo>
                  <a:lnTo>
                    <a:pt x="177940" y="84318"/>
                  </a:lnTo>
                  <a:lnTo>
                    <a:pt x="180123" y="82306"/>
                  </a:lnTo>
                  <a:lnTo>
                    <a:pt x="184806" y="75555"/>
                  </a:lnTo>
                  <a:lnTo>
                    <a:pt x="187453" y="69168"/>
                  </a:lnTo>
                  <a:lnTo>
                    <a:pt x="188628" y="63508"/>
                  </a:lnTo>
                  <a:lnTo>
                    <a:pt x="189151" y="58170"/>
                  </a:lnTo>
                  <a:lnTo>
                    <a:pt x="187597" y="54714"/>
                  </a:lnTo>
                  <a:lnTo>
                    <a:pt x="184868" y="50717"/>
                  </a:lnTo>
                  <a:lnTo>
                    <a:pt x="181355" y="46359"/>
                  </a:lnTo>
                  <a:lnTo>
                    <a:pt x="178167" y="41760"/>
                  </a:lnTo>
                  <a:lnTo>
                    <a:pt x="175195" y="37001"/>
                  </a:lnTo>
                  <a:lnTo>
                    <a:pt x="172365" y="32135"/>
                  </a:lnTo>
                  <a:lnTo>
                    <a:pt x="168787" y="28045"/>
                  </a:lnTo>
                  <a:lnTo>
                    <a:pt x="160295" y="21242"/>
                  </a:lnTo>
                  <a:lnTo>
                    <a:pt x="150876" y="15396"/>
                  </a:lnTo>
                  <a:lnTo>
                    <a:pt x="141046" y="9975"/>
                  </a:lnTo>
                  <a:lnTo>
                    <a:pt x="131032" y="4744"/>
                  </a:lnTo>
                  <a:lnTo>
                    <a:pt x="125145" y="3010"/>
                  </a:lnTo>
                  <a:lnTo>
                    <a:pt x="118680" y="1855"/>
                  </a:lnTo>
                  <a:lnTo>
                    <a:pt x="111829" y="1084"/>
                  </a:lnTo>
                  <a:lnTo>
                    <a:pt x="104723" y="570"/>
                  </a:lnTo>
                  <a:lnTo>
                    <a:pt x="97445" y="228"/>
                  </a:lnTo>
                  <a:lnTo>
                    <a:pt x="90053" y="0"/>
                  </a:lnTo>
                  <a:lnTo>
                    <a:pt x="82585" y="1541"/>
                  </a:lnTo>
                  <a:lnTo>
                    <a:pt x="75066" y="4262"/>
                  </a:lnTo>
                  <a:lnTo>
                    <a:pt x="67515" y="7769"/>
                  </a:lnTo>
                  <a:lnTo>
                    <a:pt x="59939" y="10953"/>
                  </a:lnTo>
                  <a:lnTo>
                    <a:pt x="52349" y="13923"/>
                  </a:lnTo>
                  <a:lnTo>
                    <a:pt x="44749" y="16750"/>
                  </a:lnTo>
                  <a:lnTo>
                    <a:pt x="37989" y="21174"/>
                  </a:lnTo>
                  <a:lnTo>
                    <a:pt x="31789" y="26664"/>
                  </a:lnTo>
                  <a:lnTo>
                    <a:pt x="25962" y="32864"/>
                  </a:lnTo>
                  <a:lnTo>
                    <a:pt x="20385" y="39537"/>
                  </a:lnTo>
                  <a:lnTo>
                    <a:pt x="14973" y="46526"/>
                  </a:lnTo>
                  <a:lnTo>
                    <a:pt x="9672" y="53725"/>
                  </a:lnTo>
                  <a:lnTo>
                    <a:pt x="6138" y="60218"/>
                  </a:lnTo>
                  <a:lnTo>
                    <a:pt x="3782" y="66239"/>
                  </a:lnTo>
                  <a:lnTo>
                    <a:pt x="2210" y="71947"/>
                  </a:lnTo>
                  <a:lnTo>
                    <a:pt x="1163" y="79139"/>
                  </a:lnTo>
                  <a:lnTo>
                    <a:pt x="466" y="87321"/>
                  </a:lnTo>
                  <a:lnTo>
                    <a:pt x="0" y="96161"/>
                  </a:lnTo>
                  <a:lnTo>
                    <a:pt x="537" y="104595"/>
                  </a:lnTo>
                  <a:lnTo>
                    <a:pt x="1740" y="112758"/>
                  </a:lnTo>
                  <a:lnTo>
                    <a:pt x="3390" y="120740"/>
                  </a:lnTo>
                  <a:lnTo>
                    <a:pt x="6184" y="128601"/>
                  </a:lnTo>
                  <a:lnTo>
                    <a:pt x="9738" y="136381"/>
                  </a:lnTo>
                  <a:lnTo>
                    <a:pt x="13803" y="144109"/>
                  </a:lnTo>
                  <a:lnTo>
                    <a:pt x="19897" y="151800"/>
                  </a:lnTo>
                  <a:lnTo>
                    <a:pt x="27348" y="159468"/>
                  </a:lnTo>
                  <a:lnTo>
                    <a:pt x="35702" y="167120"/>
                  </a:lnTo>
                  <a:lnTo>
                    <a:pt x="44658" y="173914"/>
                  </a:lnTo>
                  <a:lnTo>
                    <a:pt x="54014" y="180137"/>
                  </a:lnTo>
                  <a:lnTo>
                    <a:pt x="63640" y="185979"/>
                  </a:lnTo>
                  <a:lnTo>
                    <a:pt x="74290" y="190721"/>
                  </a:lnTo>
                  <a:lnTo>
                    <a:pt x="85623" y="194728"/>
                  </a:lnTo>
                  <a:lnTo>
                    <a:pt x="110351" y="202285"/>
                  </a:lnTo>
                  <a:lnTo>
                    <a:pt x="138274" y="211288"/>
                  </a:lnTo>
                  <a:lnTo>
                    <a:pt x="152832" y="215213"/>
                  </a:lnTo>
                  <a:lnTo>
                    <a:pt x="167618" y="218677"/>
                  </a:lnTo>
                  <a:lnTo>
                    <a:pt x="223804" y="230318"/>
                  </a:lnTo>
                  <a:lnTo>
                    <a:pt x="236099" y="232133"/>
                  </a:lnTo>
                  <a:lnTo>
                    <a:pt x="247682" y="233343"/>
                  </a:lnTo>
                  <a:lnTo>
                    <a:pt x="258791" y="234150"/>
                  </a:lnTo>
                  <a:lnTo>
                    <a:pt x="269584" y="233841"/>
                  </a:lnTo>
                  <a:lnTo>
                    <a:pt x="280165" y="232788"/>
                  </a:lnTo>
                  <a:lnTo>
                    <a:pt x="290607" y="231240"/>
                  </a:lnTo>
                  <a:lnTo>
                    <a:pt x="298414" y="229361"/>
                  </a:lnTo>
                  <a:lnTo>
                    <a:pt x="304466" y="227262"/>
                  </a:lnTo>
                  <a:lnTo>
                    <a:pt x="319109" y="22052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23"/>
            <p:cNvSpPr/>
            <p:nvPr/>
          </p:nvSpPr>
          <p:spPr>
            <a:xfrm>
              <a:off x="4648200" y="2898830"/>
              <a:ext cx="777242" cy="4391"/>
            </a:xfrm>
            <a:custGeom>
              <a:avLst/>
              <a:gdLst/>
              <a:ahLst/>
              <a:cxnLst/>
              <a:rect l="0" t="0" r="0" b="0"/>
              <a:pathLst>
                <a:path w="777242" h="4391">
                  <a:moveTo>
                    <a:pt x="0" y="4390"/>
                  </a:moveTo>
                  <a:lnTo>
                    <a:pt x="527300" y="4390"/>
                  </a:lnTo>
                  <a:lnTo>
                    <a:pt x="547960" y="3543"/>
                  </a:lnTo>
                  <a:lnTo>
                    <a:pt x="567660" y="2132"/>
                  </a:lnTo>
                  <a:lnTo>
                    <a:pt x="586720" y="345"/>
                  </a:lnTo>
                  <a:lnTo>
                    <a:pt x="606200" y="0"/>
                  </a:lnTo>
                  <a:lnTo>
                    <a:pt x="625961" y="616"/>
                  </a:lnTo>
                  <a:lnTo>
                    <a:pt x="645907" y="1875"/>
                  </a:lnTo>
                  <a:lnTo>
                    <a:pt x="681617" y="3272"/>
                  </a:lnTo>
                  <a:lnTo>
                    <a:pt x="733799" y="4169"/>
                  </a:lnTo>
                  <a:lnTo>
                    <a:pt x="777241" y="439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24"/>
            <p:cNvSpPr/>
            <p:nvPr/>
          </p:nvSpPr>
          <p:spPr>
            <a:xfrm>
              <a:off x="4831080" y="4038631"/>
              <a:ext cx="144781" cy="311940"/>
            </a:xfrm>
            <a:custGeom>
              <a:avLst/>
              <a:gdLst/>
              <a:ahLst/>
              <a:cxnLst/>
              <a:rect l="0" t="0" r="0" b="0"/>
              <a:pathLst>
                <a:path w="144781" h="311940">
                  <a:moveTo>
                    <a:pt x="15240" y="106649"/>
                  </a:moveTo>
                  <a:lnTo>
                    <a:pt x="15240" y="136134"/>
                  </a:lnTo>
                  <a:lnTo>
                    <a:pt x="17497" y="145436"/>
                  </a:lnTo>
                  <a:lnTo>
                    <a:pt x="19284" y="150287"/>
                  </a:lnTo>
                  <a:lnTo>
                    <a:pt x="20477" y="155214"/>
                  </a:lnTo>
                  <a:lnTo>
                    <a:pt x="21271" y="160193"/>
                  </a:lnTo>
                  <a:lnTo>
                    <a:pt x="21801" y="165205"/>
                  </a:lnTo>
                  <a:lnTo>
                    <a:pt x="22154" y="170240"/>
                  </a:lnTo>
                  <a:lnTo>
                    <a:pt x="22389" y="175290"/>
                  </a:lnTo>
                  <a:lnTo>
                    <a:pt x="22546" y="180349"/>
                  </a:lnTo>
                  <a:lnTo>
                    <a:pt x="21804" y="186262"/>
                  </a:lnTo>
                  <a:lnTo>
                    <a:pt x="20463" y="192745"/>
                  </a:lnTo>
                  <a:lnTo>
                    <a:pt x="18722" y="199606"/>
                  </a:lnTo>
                  <a:lnTo>
                    <a:pt x="17561" y="205874"/>
                  </a:lnTo>
                  <a:lnTo>
                    <a:pt x="16787" y="211746"/>
                  </a:lnTo>
                  <a:lnTo>
                    <a:pt x="16271" y="217353"/>
                  </a:lnTo>
                  <a:lnTo>
                    <a:pt x="15928" y="223632"/>
                  </a:lnTo>
                  <a:lnTo>
                    <a:pt x="15545" y="237382"/>
                  </a:lnTo>
                  <a:lnTo>
                    <a:pt x="14597" y="243758"/>
                  </a:lnTo>
                  <a:lnTo>
                    <a:pt x="13117" y="249701"/>
                  </a:lnTo>
                  <a:lnTo>
                    <a:pt x="11285" y="255357"/>
                  </a:lnTo>
                  <a:lnTo>
                    <a:pt x="10064" y="260821"/>
                  </a:lnTo>
                  <a:lnTo>
                    <a:pt x="9249" y="266157"/>
                  </a:lnTo>
                  <a:lnTo>
                    <a:pt x="8706" y="271408"/>
                  </a:lnTo>
                  <a:lnTo>
                    <a:pt x="5845" y="279500"/>
                  </a:lnTo>
                  <a:lnTo>
                    <a:pt x="2597" y="285918"/>
                  </a:lnTo>
                  <a:lnTo>
                    <a:pt x="1154" y="291593"/>
                  </a:lnTo>
                  <a:lnTo>
                    <a:pt x="341" y="299548"/>
                  </a:lnTo>
                  <a:lnTo>
                    <a:pt x="67" y="308975"/>
                  </a:lnTo>
                  <a:lnTo>
                    <a:pt x="9" y="311939"/>
                  </a:lnTo>
                  <a:lnTo>
                    <a:pt x="0" y="253833"/>
                  </a:lnTo>
                  <a:lnTo>
                    <a:pt x="846" y="247952"/>
                  </a:lnTo>
                  <a:lnTo>
                    <a:pt x="2258" y="241491"/>
                  </a:lnTo>
                  <a:lnTo>
                    <a:pt x="4045" y="234644"/>
                  </a:lnTo>
                  <a:lnTo>
                    <a:pt x="5237" y="228385"/>
                  </a:lnTo>
                  <a:lnTo>
                    <a:pt x="6032" y="222521"/>
                  </a:lnTo>
                  <a:lnTo>
                    <a:pt x="6561" y="216916"/>
                  </a:lnTo>
                  <a:lnTo>
                    <a:pt x="7760" y="211487"/>
                  </a:lnTo>
                  <a:lnTo>
                    <a:pt x="9407" y="206175"/>
                  </a:lnTo>
                  <a:lnTo>
                    <a:pt x="11352" y="200940"/>
                  </a:lnTo>
                  <a:lnTo>
                    <a:pt x="12648" y="195756"/>
                  </a:lnTo>
                  <a:lnTo>
                    <a:pt x="13512" y="190607"/>
                  </a:lnTo>
                  <a:lnTo>
                    <a:pt x="14088" y="185481"/>
                  </a:lnTo>
                  <a:lnTo>
                    <a:pt x="14472" y="180371"/>
                  </a:lnTo>
                  <a:lnTo>
                    <a:pt x="14728" y="175270"/>
                  </a:lnTo>
                  <a:lnTo>
                    <a:pt x="14899" y="170176"/>
                  </a:lnTo>
                  <a:lnTo>
                    <a:pt x="15859" y="165088"/>
                  </a:lnTo>
                  <a:lnTo>
                    <a:pt x="17346" y="160001"/>
                  </a:lnTo>
                  <a:lnTo>
                    <a:pt x="19184" y="154918"/>
                  </a:lnTo>
                  <a:lnTo>
                    <a:pt x="20410" y="149834"/>
                  </a:lnTo>
                  <a:lnTo>
                    <a:pt x="21226" y="144753"/>
                  </a:lnTo>
                  <a:lnTo>
                    <a:pt x="21771" y="139672"/>
                  </a:lnTo>
                  <a:lnTo>
                    <a:pt x="22981" y="134591"/>
                  </a:lnTo>
                  <a:lnTo>
                    <a:pt x="24633" y="129511"/>
                  </a:lnTo>
                  <a:lnTo>
                    <a:pt x="27882" y="120197"/>
                  </a:lnTo>
                  <a:lnTo>
                    <a:pt x="29325" y="113234"/>
                  </a:lnTo>
                  <a:lnTo>
                    <a:pt x="32225" y="107318"/>
                  </a:lnTo>
                  <a:lnTo>
                    <a:pt x="34183" y="104555"/>
                  </a:lnTo>
                  <a:lnTo>
                    <a:pt x="36359" y="99227"/>
                  </a:lnTo>
                  <a:lnTo>
                    <a:pt x="37326" y="93190"/>
                  </a:lnTo>
                  <a:lnTo>
                    <a:pt x="37756" y="84863"/>
                  </a:lnTo>
                  <a:lnTo>
                    <a:pt x="38717" y="81965"/>
                  </a:lnTo>
                  <a:lnTo>
                    <a:pt x="40205" y="80033"/>
                  </a:lnTo>
                  <a:lnTo>
                    <a:pt x="42043" y="78746"/>
                  </a:lnTo>
                  <a:lnTo>
                    <a:pt x="43269" y="77040"/>
                  </a:lnTo>
                  <a:lnTo>
                    <a:pt x="44631" y="72887"/>
                  </a:lnTo>
                  <a:lnTo>
                    <a:pt x="45505" y="64170"/>
                  </a:lnTo>
                  <a:lnTo>
                    <a:pt x="45720" y="60933"/>
                  </a:lnTo>
                  <a:lnTo>
                    <a:pt x="45720" y="60931"/>
                  </a:lnTo>
                  <a:lnTo>
                    <a:pt x="45720" y="60930"/>
                  </a:lnTo>
                  <a:lnTo>
                    <a:pt x="41675" y="60930"/>
                  </a:lnTo>
                  <a:lnTo>
                    <a:pt x="40483" y="61776"/>
                  </a:lnTo>
                  <a:lnTo>
                    <a:pt x="39689" y="63187"/>
                  </a:lnTo>
                  <a:lnTo>
                    <a:pt x="39159" y="64974"/>
                  </a:lnTo>
                  <a:lnTo>
                    <a:pt x="38806" y="65320"/>
                  </a:lnTo>
                  <a:lnTo>
                    <a:pt x="38570" y="64703"/>
                  </a:lnTo>
                  <a:lnTo>
                    <a:pt x="38193" y="57629"/>
                  </a:lnTo>
                  <a:lnTo>
                    <a:pt x="39009" y="55342"/>
                  </a:lnTo>
                  <a:lnTo>
                    <a:pt x="42173" y="50544"/>
                  </a:lnTo>
                  <a:lnTo>
                    <a:pt x="44143" y="43331"/>
                  </a:lnTo>
                  <a:lnTo>
                    <a:pt x="44669" y="39038"/>
                  </a:lnTo>
                  <a:lnTo>
                    <a:pt x="45867" y="35328"/>
                  </a:lnTo>
                  <a:lnTo>
                    <a:pt x="49453" y="28949"/>
                  </a:lnTo>
                  <a:lnTo>
                    <a:pt x="53871" y="23292"/>
                  </a:lnTo>
                  <a:lnTo>
                    <a:pt x="56234" y="20597"/>
                  </a:lnTo>
                  <a:lnTo>
                    <a:pt x="57809" y="17955"/>
                  </a:lnTo>
                  <a:lnTo>
                    <a:pt x="59560" y="12760"/>
                  </a:lnTo>
                  <a:lnTo>
                    <a:pt x="60873" y="11037"/>
                  </a:lnTo>
                  <a:lnTo>
                    <a:pt x="62596" y="9887"/>
                  </a:lnTo>
                  <a:lnTo>
                    <a:pt x="64591" y="9121"/>
                  </a:lnTo>
                  <a:lnTo>
                    <a:pt x="67614" y="7764"/>
                  </a:lnTo>
                  <a:lnTo>
                    <a:pt x="75488" y="3998"/>
                  </a:lnTo>
                  <a:lnTo>
                    <a:pt x="79112" y="2655"/>
                  </a:lnTo>
                  <a:lnTo>
                    <a:pt x="82374" y="1760"/>
                  </a:lnTo>
                  <a:lnTo>
                    <a:pt x="85397" y="1163"/>
                  </a:lnTo>
                  <a:lnTo>
                    <a:pt x="88258" y="765"/>
                  </a:lnTo>
                  <a:lnTo>
                    <a:pt x="91012" y="499"/>
                  </a:lnTo>
                  <a:lnTo>
                    <a:pt x="93694" y="322"/>
                  </a:lnTo>
                  <a:lnTo>
                    <a:pt x="96330" y="205"/>
                  </a:lnTo>
                  <a:lnTo>
                    <a:pt x="101515" y="74"/>
                  </a:lnTo>
                  <a:lnTo>
                    <a:pt x="109195" y="0"/>
                  </a:lnTo>
                  <a:lnTo>
                    <a:pt x="111743" y="836"/>
                  </a:lnTo>
                  <a:lnTo>
                    <a:pt x="114289" y="2241"/>
                  </a:lnTo>
                  <a:lnTo>
                    <a:pt x="116832" y="4024"/>
                  </a:lnTo>
                  <a:lnTo>
                    <a:pt x="119375" y="6059"/>
                  </a:lnTo>
                  <a:lnTo>
                    <a:pt x="121917" y="8262"/>
                  </a:lnTo>
                  <a:lnTo>
                    <a:pt x="124458" y="10578"/>
                  </a:lnTo>
                  <a:lnTo>
                    <a:pt x="126999" y="13815"/>
                  </a:lnTo>
                  <a:lnTo>
                    <a:pt x="129539" y="17667"/>
                  </a:lnTo>
                  <a:lnTo>
                    <a:pt x="132079" y="21927"/>
                  </a:lnTo>
                  <a:lnTo>
                    <a:pt x="134620" y="25615"/>
                  </a:lnTo>
                  <a:lnTo>
                    <a:pt x="137160" y="28920"/>
                  </a:lnTo>
                  <a:lnTo>
                    <a:pt x="139700" y="31969"/>
                  </a:lnTo>
                  <a:lnTo>
                    <a:pt x="141393" y="36543"/>
                  </a:lnTo>
                  <a:lnTo>
                    <a:pt x="142522" y="42132"/>
                  </a:lnTo>
                  <a:lnTo>
                    <a:pt x="143275" y="48397"/>
                  </a:lnTo>
                  <a:lnTo>
                    <a:pt x="143776" y="55114"/>
                  </a:lnTo>
                  <a:lnTo>
                    <a:pt x="144111" y="62133"/>
                  </a:lnTo>
                  <a:lnTo>
                    <a:pt x="144483" y="76704"/>
                  </a:lnTo>
                  <a:lnTo>
                    <a:pt x="144780" y="27428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25"/>
            <p:cNvSpPr/>
            <p:nvPr/>
          </p:nvSpPr>
          <p:spPr>
            <a:xfrm>
              <a:off x="4853941" y="4198620"/>
              <a:ext cx="137160" cy="7621"/>
            </a:xfrm>
            <a:custGeom>
              <a:avLst/>
              <a:gdLst/>
              <a:ahLst/>
              <a:cxnLst/>
              <a:rect l="0" t="0" r="0" b="0"/>
              <a:pathLst>
                <a:path w="137160" h="7621">
                  <a:moveTo>
                    <a:pt x="0" y="0"/>
                  </a:moveTo>
                  <a:lnTo>
                    <a:pt x="28517" y="0"/>
                  </a:lnTo>
                  <a:lnTo>
                    <a:pt x="34251" y="847"/>
                  </a:lnTo>
                  <a:lnTo>
                    <a:pt x="40614" y="2258"/>
                  </a:lnTo>
                  <a:lnTo>
                    <a:pt x="47396" y="4045"/>
                  </a:lnTo>
                  <a:lnTo>
                    <a:pt x="54457" y="5237"/>
                  </a:lnTo>
                  <a:lnTo>
                    <a:pt x="61705" y="6031"/>
                  </a:lnTo>
                  <a:lnTo>
                    <a:pt x="69076" y="6561"/>
                  </a:lnTo>
                  <a:lnTo>
                    <a:pt x="76530" y="6914"/>
                  </a:lnTo>
                  <a:lnTo>
                    <a:pt x="91587" y="7306"/>
                  </a:lnTo>
                  <a:lnTo>
                    <a:pt x="137159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26"/>
            <p:cNvSpPr/>
            <p:nvPr/>
          </p:nvSpPr>
          <p:spPr>
            <a:xfrm>
              <a:off x="5113020" y="4114800"/>
              <a:ext cx="30481" cy="205741"/>
            </a:xfrm>
            <a:custGeom>
              <a:avLst/>
              <a:gdLst/>
              <a:ahLst/>
              <a:cxnLst/>
              <a:rect l="0" t="0" r="0" b="0"/>
              <a:pathLst>
                <a:path w="30481" h="205741">
                  <a:moveTo>
                    <a:pt x="0" y="0"/>
                  </a:moveTo>
                  <a:lnTo>
                    <a:pt x="0" y="8091"/>
                  </a:lnTo>
                  <a:lnTo>
                    <a:pt x="847" y="11320"/>
                  </a:lnTo>
                  <a:lnTo>
                    <a:pt x="2258" y="14320"/>
                  </a:lnTo>
                  <a:lnTo>
                    <a:pt x="4045" y="17167"/>
                  </a:lnTo>
                  <a:lnTo>
                    <a:pt x="5237" y="20758"/>
                  </a:lnTo>
                  <a:lnTo>
                    <a:pt x="6032" y="24845"/>
                  </a:lnTo>
                  <a:lnTo>
                    <a:pt x="6561" y="29263"/>
                  </a:lnTo>
                  <a:lnTo>
                    <a:pt x="6914" y="33903"/>
                  </a:lnTo>
                  <a:lnTo>
                    <a:pt x="7149" y="38688"/>
                  </a:lnTo>
                  <a:lnTo>
                    <a:pt x="7411" y="49368"/>
                  </a:lnTo>
                  <a:lnTo>
                    <a:pt x="7612" y="106823"/>
                  </a:lnTo>
                  <a:lnTo>
                    <a:pt x="8462" y="114395"/>
                  </a:lnTo>
                  <a:lnTo>
                    <a:pt x="9874" y="121983"/>
                  </a:lnTo>
                  <a:lnTo>
                    <a:pt x="11663" y="129582"/>
                  </a:lnTo>
                  <a:lnTo>
                    <a:pt x="12855" y="136342"/>
                  </a:lnTo>
                  <a:lnTo>
                    <a:pt x="13650" y="142541"/>
                  </a:lnTo>
                  <a:lnTo>
                    <a:pt x="14180" y="148367"/>
                  </a:lnTo>
                  <a:lnTo>
                    <a:pt x="15380" y="153945"/>
                  </a:lnTo>
                  <a:lnTo>
                    <a:pt x="17027" y="159357"/>
                  </a:lnTo>
                  <a:lnTo>
                    <a:pt x="18972" y="164658"/>
                  </a:lnTo>
                  <a:lnTo>
                    <a:pt x="20267" y="169885"/>
                  </a:lnTo>
                  <a:lnTo>
                    <a:pt x="21132" y="175063"/>
                  </a:lnTo>
                  <a:lnTo>
                    <a:pt x="21708" y="180209"/>
                  </a:lnTo>
                  <a:lnTo>
                    <a:pt x="22939" y="184486"/>
                  </a:lnTo>
                  <a:lnTo>
                    <a:pt x="24606" y="188184"/>
                  </a:lnTo>
                  <a:lnTo>
                    <a:pt x="29320" y="196157"/>
                  </a:lnTo>
                  <a:lnTo>
                    <a:pt x="29965" y="199506"/>
                  </a:lnTo>
                  <a:lnTo>
                    <a:pt x="30480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27"/>
            <p:cNvSpPr/>
            <p:nvPr/>
          </p:nvSpPr>
          <p:spPr>
            <a:xfrm>
              <a:off x="5090160" y="4076805"/>
              <a:ext cx="288631" cy="266463"/>
            </a:xfrm>
            <a:custGeom>
              <a:avLst/>
              <a:gdLst/>
              <a:ahLst/>
              <a:cxnLst/>
              <a:rect l="0" t="0" r="0" b="0"/>
              <a:pathLst>
                <a:path w="288631" h="266463">
                  <a:moveTo>
                    <a:pt x="0" y="53235"/>
                  </a:moveTo>
                  <a:lnTo>
                    <a:pt x="0" y="39368"/>
                  </a:lnTo>
                  <a:lnTo>
                    <a:pt x="2257" y="36348"/>
                  </a:lnTo>
                  <a:lnTo>
                    <a:pt x="4045" y="34357"/>
                  </a:lnTo>
                  <a:lnTo>
                    <a:pt x="10546" y="29887"/>
                  </a:lnTo>
                  <a:lnTo>
                    <a:pt x="18234" y="25078"/>
                  </a:lnTo>
                  <a:lnTo>
                    <a:pt x="24473" y="20119"/>
                  </a:lnTo>
                  <a:lnTo>
                    <a:pt x="32326" y="15092"/>
                  </a:lnTo>
                  <a:lnTo>
                    <a:pt x="36791" y="12566"/>
                  </a:lnTo>
                  <a:lnTo>
                    <a:pt x="42307" y="10883"/>
                  </a:lnTo>
                  <a:lnTo>
                    <a:pt x="48524" y="9761"/>
                  </a:lnTo>
                  <a:lnTo>
                    <a:pt x="55210" y="9012"/>
                  </a:lnTo>
                  <a:lnTo>
                    <a:pt x="62207" y="7667"/>
                  </a:lnTo>
                  <a:lnTo>
                    <a:pt x="69411" y="5923"/>
                  </a:lnTo>
                  <a:lnTo>
                    <a:pt x="76754" y="3913"/>
                  </a:lnTo>
                  <a:lnTo>
                    <a:pt x="83343" y="2574"/>
                  </a:lnTo>
                  <a:lnTo>
                    <a:pt x="89428" y="1681"/>
                  </a:lnTo>
                  <a:lnTo>
                    <a:pt x="95179" y="1086"/>
                  </a:lnTo>
                  <a:lnTo>
                    <a:pt x="101553" y="689"/>
                  </a:lnTo>
                  <a:lnTo>
                    <a:pt x="115408" y="248"/>
                  </a:lnTo>
                  <a:lnTo>
                    <a:pt x="133443" y="0"/>
                  </a:lnTo>
                  <a:lnTo>
                    <a:pt x="139762" y="811"/>
                  </a:lnTo>
                  <a:lnTo>
                    <a:pt x="146515" y="2200"/>
                  </a:lnTo>
                  <a:lnTo>
                    <a:pt x="153557" y="3971"/>
                  </a:lnTo>
                  <a:lnTo>
                    <a:pt x="159098" y="5153"/>
                  </a:lnTo>
                  <a:lnTo>
                    <a:pt x="167512" y="6465"/>
                  </a:lnTo>
                  <a:lnTo>
                    <a:pt x="170942" y="7662"/>
                  </a:lnTo>
                  <a:lnTo>
                    <a:pt x="178966" y="12545"/>
                  </a:lnTo>
                  <a:lnTo>
                    <a:pt x="181141" y="13984"/>
                  </a:lnTo>
                  <a:lnTo>
                    <a:pt x="181721" y="15214"/>
                  </a:lnTo>
                  <a:lnTo>
                    <a:pt x="182365" y="18839"/>
                  </a:lnTo>
                  <a:lnTo>
                    <a:pt x="182727" y="25640"/>
                  </a:lnTo>
                  <a:lnTo>
                    <a:pt x="180555" y="32786"/>
                  </a:lnTo>
                  <a:lnTo>
                    <a:pt x="176767" y="40760"/>
                  </a:lnTo>
                  <a:lnTo>
                    <a:pt x="172261" y="47126"/>
                  </a:lnTo>
                  <a:lnTo>
                    <a:pt x="165179" y="55036"/>
                  </a:lnTo>
                  <a:lnTo>
                    <a:pt x="153929" y="66751"/>
                  </a:lnTo>
                  <a:lnTo>
                    <a:pt x="142542" y="78295"/>
                  </a:lnTo>
                  <a:lnTo>
                    <a:pt x="137294" y="85822"/>
                  </a:lnTo>
                  <a:lnTo>
                    <a:pt x="134710" y="90199"/>
                  </a:lnTo>
                  <a:lnTo>
                    <a:pt x="133833" y="93965"/>
                  </a:lnTo>
                  <a:lnTo>
                    <a:pt x="134096" y="97322"/>
                  </a:lnTo>
                  <a:lnTo>
                    <a:pt x="136645" y="104156"/>
                  </a:lnTo>
                  <a:lnTo>
                    <a:pt x="138510" y="108349"/>
                  </a:lnTo>
                  <a:lnTo>
                    <a:pt x="140600" y="112837"/>
                  </a:lnTo>
                  <a:lnTo>
                    <a:pt x="144533" y="116677"/>
                  </a:lnTo>
                  <a:lnTo>
                    <a:pt x="149696" y="120083"/>
                  </a:lnTo>
                  <a:lnTo>
                    <a:pt x="155678" y="123200"/>
                  </a:lnTo>
                  <a:lnTo>
                    <a:pt x="162205" y="126972"/>
                  </a:lnTo>
                  <a:lnTo>
                    <a:pt x="169097" y="131180"/>
                  </a:lnTo>
                  <a:lnTo>
                    <a:pt x="183527" y="140370"/>
                  </a:lnTo>
                  <a:lnTo>
                    <a:pt x="221065" y="165097"/>
                  </a:lnTo>
                  <a:lnTo>
                    <a:pt x="228657" y="169296"/>
                  </a:lnTo>
                  <a:lnTo>
                    <a:pt x="236259" y="172943"/>
                  </a:lnTo>
                  <a:lnTo>
                    <a:pt x="243866" y="176220"/>
                  </a:lnTo>
                  <a:lnTo>
                    <a:pt x="250630" y="180098"/>
                  </a:lnTo>
                  <a:lnTo>
                    <a:pt x="256834" y="184377"/>
                  </a:lnTo>
                  <a:lnTo>
                    <a:pt x="262663" y="188923"/>
                  </a:lnTo>
                  <a:lnTo>
                    <a:pt x="268242" y="193648"/>
                  </a:lnTo>
                  <a:lnTo>
                    <a:pt x="273655" y="198490"/>
                  </a:lnTo>
                  <a:lnTo>
                    <a:pt x="278957" y="203412"/>
                  </a:lnTo>
                  <a:lnTo>
                    <a:pt x="282491" y="208386"/>
                  </a:lnTo>
                  <a:lnTo>
                    <a:pt x="284848" y="213396"/>
                  </a:lnTo>
                  <a:lnTo>
                    <a:pt x="286418" y="218429"/>
                  </a:lnTo>
                  <a:lnTo>
                    <a:pt x="288164" y="226279"/>
                  </a:lnTo>
                  <a:lnTo>
                    <a:pt x="288630" y="229558"/>
                  </a:lnTo>
                  <a:lnTo>
                    <a:pt x="288093" y="232590"/>
                  </a:lnTo>
                  <a:lnTo>
                    <a:pt x="285240" y="238218"/>
                  </a:lnTo>
                  <a:lnTo>
                    <a:pt x="278873" y="246145"/>
                  </a:lnTo>
                  <a:lnTo>
                    <a:pt x="271828" y="251297"/>
                  </a:lnTo>
                  <a:lnTo>
                    <a:pt x="263053" y="256410"/>
                  </a:lnTo>
                  <a:lnTo>
                    <a:pt x="253508" y="261504"/>
                  </a:lnTo>
                  <a:lnTo>
                    <a:pt x="248592" y="263201"/>
                  </a:lnTo>
                  <a:lnTo>
                    <a:pt x="243621" y="264332"/>
                  </a:lnTo>
                  <a:lnTo>
                    <a:pt x="238615" y="265087"/>
                  </a:lnTo>
                  <a:lnTo>
                    <a:pt x="232736" y="265590"/>
                  </a:lnTo>
                  <a:lnTo>
                    <a:pt x="226278" y="265924"/>
                  </a:lnTo>
                  <a:lnTo>
                    <a:pt x="212328" y="266297"/>
                  </a:lnTo>
                  <a:lnTo>
                    <a:pt x="197661" y="266462"/>
                  </a:lnTo>
                  <a:lnTo>
                    <a:pt x="191041" y="265660"/>
                  </a:lnTo>
                  <a:lnTo>
                    <a:pt x="184934" y="264279"/>
                  </a:lnTo>
                  <a:lnTo>
                    <a:pt x="179170" y="262511"/>
                  </a:lnTo>
                  <a:lnTo>
                    <a:pt x="172787" y="259639"/>
                  </a:lnTo>
                  <a:lnTo>
                    <a:pt x="165991" y="256031"/>
                  </a:lnTo>
                  <a:lnTo>
                    <a:pt x="158921" y="251932"/>
                  </a:lnTo>
                  <a:lnTo>
                    <a:pt x="151667" y="248353"/>
                  </a:lnTo>
                  <a:lnTo>
                    <a:pt x="144291" y="245121"/>
                  </a:lnTo>
                  <a:lnTo>
                    <a:pt x="136835" y="242119"/>
                  </a:lnTo>
                  <a:lnTo>
                    <a:pt x="131017" y="239271"/>
                  </a:lnTo>
                  <a:lnTo>
                    <a:pt x="122294" y="233849"/>
                  </a:lnTo>
                  <a:lnTo>
                    <a:pt x="115595" y="228616"/>
                  </a:lnTo>
                  <a:lnTo>
                    <a:pt x="106681" y="22087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28"/>
            <p:cNvSpPr/>
            <p:nvPr/>
          </p:nvSpPr>
          <p:spPr>
            <a:xfrm>
              <a:off x="4861560" y="3954780"/>
              <a:ext cx="464821" cy="45721"/>
            </a:xfrm>
            <a:custGeom>
              <a:avLst/>
              <a:gdLst/>
              <a:ahLst/>
              <a:cxnLst/>
              <a:rect l="0" t="0" r="0" b="0"/>
              <a:pathLst>
                <a:path w="464821" h="45721">
                  <a:moveTo>
                    <a:pt x="0" y="0"/>
                  </a:moveTo>
                  <a:lnTo>
                    <a:pt x="62113" y="0"/>
                  </a:lnTo>
                  <a:lnTo>
                    <a:pt x="73582" y="846"/>
                  </a:lnTo>
                  <a:lnTo>
                    <a:pt x="85461" y="2258"/>
                  </a:lnTo>
                  <a:lnTo>
                    <a:pt x="97614" y="4045"/>
                  </a:lnTo>
                  <a:lnTo>
                    <a:pt x="109949" y="5237"/>
                  </a:lnTo>
                  <a:lnTo>
                    <a:pt x="122406" y="6031"/>
                  </a:lnTo>
                  <a:lnTo>
                    <a:pt x="134944" y="6561"/>
                  </a:lnTo>
                  <a:lnTo>
                    <a:pt x="147536" y="7760"/>
                  </a:lnTo>
                  <a:lnTo>
                    <a:pt x="160164" y="9407"/>
                  </a:lnTo>
                  <a:lnTo>
                    <a:pt x="172816" y="11352"/>
                  </a:lnTo>
                  <a:lnTo>
                    <a:pt x="186331" y="12648"/>
                  </a:lnTo>
                  <a:lnTo>
                    <a:pt x="200420" y="13512"/>
                  </a:lnTo>
                  <a:lnTo>
                    <a:pt x="214893" y="14088"/>
                  </a:lnTo>
                  <a:lnTo>
                    <a:pt x="228776" y="15319"/>
                  </a:lnTo>
                  <a:lnTo>
                    <a:pt x="242263" y="16986"/>
                  </a:lnTo>
                  <a:lnTo>
                    <a:pt x="255489" y="18944"/>
                  </a:lnTo>
                  <a:lnTo>
                    <a:pt x="268540" y="20249"/>
                  </a:lnTo>
                  <a:lnTo>
                    <a:pt x="281473" y="21120"/>
                  </a:lnTo>
                  <a:lnTo>
                    <a:pt x="294329" y="21700"/>
                  </a:lnTo>
                  <a:lnTo>
                    <a:pt x="307133" y="22933"/>
                  </a:lnTo>
                  <a:lnTo>
                    <a:pt x="319901" y="24602"/>
                  </a:lnTo>
                  <a:lnTo>
                    <a:pt x="332647" y="26562"/>
                  </a:lnTo>
                  <a:lnTo>
                    <a:pt x="358099" y="30996"/>
                  </a:lnTo>
                  <a:lnTo>
                    <a:pt x="370812" y="33364"/>
                  </a:lnTo>
                  <a:lnTo>
                    <a:pt x="381828" y="34943"/>
                  </a:lnTo>
                  <a:lnTo>
                    <a:pt x="391712" y="35995"/>
                  </a:lnTo>
                  <a:lnTo>
                    <a:pt x="400842" y="36697"/>
                  </a:lnTo>
                  <a:lnTo>
                    <a:pt x="408621" y="37165"/>
                  </a:lnTo>
                  <a:lnTo>
                    <a:pt x="421781" y="37684"/>
                  </a:lnTo>
                  <a:lnTo>
                    <a:pt x="438710" y="37977"/>
                  </a:lnTo>
                  <a:lnTo>
                    <a:pt x="450404" y="38064"/>
                  </a:lnTo>
                  <a:lnTo>
                    <a:pt x="453516" y="38922"/>
                  </a:lnTo>
                  <a:lnTo>
                    <a:pt x="456437" y="40342"/>
                  </a:lnTo>
                  <a:lnTo>
                    <a:pt x="464820" y="457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29"/>
            <p:cNvSpPr/>
            <p:nvPr/>
          </p:nvSpPr>
          <p:spPr>
            <a:xfrm>
              <a:off x="5265420" y="3931920"/>
              <a:ext cx="127988" cy="106585"/>
            </a:xfrm>
            <a:custGeom>
              <a:avLst/>
              <a:gdLst/>
              <a:ahLst/>
              <a:cxnLst/>
              <a:rect l="0" t="0" r="0" b="0"/>
              <a:pathLst>
                <a:path w="127988" h="106585">
                  <a:moveTo>
                    <a:pt x="0" y="0"/>
                  </a:moveTo>
                  <a:lnTo>
                    <a:pt x="6561" y="0"/>
                  </a:lnTo>
                  <a:lnTo>
                    <a:pt x="8608" y="847"/>
                  </a:lnTo>
                  <a:lnTo>
                    <a:pt x="11665" y="2258"/>
                  </a:lnTo>
                  <a:lnTo>
                    <a:pt x="15397" y="4045"/>
                  </a:lnTo>
                  <a:lnTo>
                    <a:pt x="18731" y="5237"/>
                  </a:lnTo>
                  <a:lnTo>
                    <a:pt x="21801" y="6031"/>
                  </a:lnTo>
                  <a:lnTo>
                    <a:pt x="24694" y="6561"/>
                  </a:lnTo>
                  <a:lnTo>
                    <a:pt x="29163" y="7760"/>
                  </a:lnTo>
                  <a:lnTo>
                    <a:pt x="40901" y="11352"/>
                  </a:lnTo>
                  <a:lnTo>
                    <a:pt x="46741" y="13495"/>
                  </a:lnTo>
                  <a:lnTo>
                    <a:pt x="52328" y="15770"/>
                  </a:lnTo>
                  <a:lnTo>
                    <a:pt x="57745" y="18133"/>
                  </a:lnTo>
                  <a:lnTo>
                    <a:pt x="63897" y="20556"/>
                  </a:lnTo>
                  <a:lnTo>
                    <a:pt x="77505" y="25505"/>
                  </a:lnTo>
                  <a:lnTo>
                    <a:pt x="83844" y="28010"/>
                  </a:lnTo>
                  <a:lnTo>
                    <a:pt x="89762" y="30527"/>
                  </a:lnTo>
                  <a:lnTo>
                    <a:pt x="95402" y="33052"/>
                  </a:lnTo>
                  <a:lnTo>
                    <a:pt x="100008" y="35581"/>
                  </a:lnTo>
                  <a:lnTo>
                    <a:pt x="103925" y="38114"/>
                  </a:lnTo>
                  <a:lnTo>
                    <a:pt x="107383" y="40649"/>
                  </a:lnTo>
                  <a:lnTo>
                    <a:pt x="110536" y="43186"/>
                  </a:lnTo>
                  <a:lnTo>
                    <a:pt x="113484" y="45724"/>
                  </a:lnTo>
                  <a:lnTo>
                    <a:pt x="116296" y="48263"/>
                  </a:lnTo>
                  <a:lnTo>
                    <a:pt x="121679" y="53341"/>
                  </a:lnTo>
                  <a:lnTo>
                    <a:pt x="124299" y="55881"/>
                  </a:lnTo>
                  <a:lnTo>
                    <a:pt x="126046" y="58421"/>
                  </a:lnTo>
                  <a:lnTo>
                    <a:pt x="127211" y="60961"/>
                  </a:lnTo>
                  <a:lnTo>
                    <a:pt x="127987" y="63501"/>
                  </a:lnTo>
                  <a:lnTo>
                    <a:pt x="127658" y="66040"/>
                  </a:lnTo>
                  <a:lnTo>
                    <a:pt x="126592" y="68580"/>
                  </a:lnTo>
                  <a:lnTo>
                    <a:pt x="125035" y="71120"/>
                  </a:lnTo>
                  <a:lnTo>
                    <a:pt x="123150" y="73661"/>
                  </a:lnTo>
                  <a:lnTo>
                    <a:pt x="121047" y="76200"/>
                  </a:lnTo>
                  <a:lnTo>
                    <a:pt x="118798" y="78740"/>
                  </a:lnTo>
                  <a:lnTo>
                    <a:pt x="114042" y="83821"/>
                  </a:lnTo>
                  <a:lnTo>
                    <a:pt x="111587" y="86360"/>
                  </a:lnTo>
                  <a:lnTo>
                    <a:pt x="108259" y="88053"/>
                  </a:lnTo>
                  <a:lnTo>
                    <a:pt x="104345" y="89183"/>
                  </a:lnTo>
                  <a:lnTo>
                    <a:pt x="100044" y="89935"/>
                  </a:lnTo>
                  <a:lnTo>
                    <a:pt x="94636" y="91283"/>
                  </a:lnTo>
                  <a:lnTo>
                    <a:pt x="88490" y="93029"/>
                  </a:lnTo>
                  <a:lnTo>
                    <a:pt x="81854" y="95040"/>
                  </a:lnTo>
                  <a:lnTo>
                    <a:pt x="75736" y="96379"/>
                  </a:lnTo>
                  <a:lnTo>
                    <a:pt x="69964" y="97273"/>
                  </a:lnTo>
                  <a:lnTo>
                    <a:pt x="64423" y="97869"/>
                  </a:lnTo>
                  <a:lnTo>
                    <a:pt x="58188" y="98266"/>
                  </a:lnTo>
                  <a:lnTo>
                    <a:pt x="51492" y="98530"/>
                  </a:lnTo>
                  <a:lnTo>
                    <a:pt x="44488" y="98707"/>
                  </a:lnTo>
                  <a:lnTo>
                    <a:pt x="38972" y="99671"/>
                  </a:lnTo>
                  <a:lnTo>
                    <a:pt x="34449" y="101161"/>
                  </a:lnTo>
                  <a:lnTo>
                    <a:pt x="30585" y="103001"/>
                  </a:lnTo>
                  <a:lnTo>
                    <a:pt x="27164" y="104227"/>
                  </a:lnTo>
                  <a:lnTo>
                    <a:pt x="24036" y="105045"/>
                  </a:lnTo>
                  <a:lnTo>
                    <a:pt x="21104" y="105590"/>
                  </a:lnTo>
                  <a:lnTo>
                    <a:pt x="18303" y="105953"/>
                  </a:lnTo>
                  <a:lnTo>
                    <a:pt x="15589" y="106196"/>
                  </a:lnTo>
                  <a:lnTo>
                    <a:pt x="9194" y="106584"/>
                  </a:lnTo>
                  <a:lnTo>
                    <a:pt x="8670" y="105770"/>
                  </a:lnTo>
                  <a:lnTo>
                    <a:pt x="8087" y="102607"/>
                  </a:lnTo>
                  <a:lnTo>
                    <a:pt x="7759" y="100111"/>
                  </a:lnTo>
                  <a:lnTo>
                    <a:pt x="7681" y="97269"/>
                  </a:lnTo>
                  <a:lnTo>
                    <a:pt x="7661" y="95327"/>
                  </a:lnTo>
                  <a:lnTo>
                    <a:pt x="8494" y="92337"/>
                  </a:lnTo>
                  <a:lnTo>
                    <a:pt x="9896" y="88652"/>
                  </a:lnTo>
                  <a:lnTo>
                    <a:pt x="11678" y="84501"/>
                  </a:lnTo>
                  <a:lnTo>
                    <a:pt x="13712" y="80887"/>
                  </a:lnTo>
                  <a:lnTo>
                    <a:pt x="15915" y="77632"/>
                  </a:lnTo>
                  <a:lnTo>
                    <a:pt x="18230" y="74615"/>
                  </a:lnTo>
                  <a:lnTo>
                    <a:pt x="20620" y="71756"/>
                  </a:lnTo>
                  <a:lnTo>
                    <a:pt x="23060" y="69004"/>
                  </a:lnTo>
                  <a:lnTo>
                    <a:pt x="25534" y="66323"/>
                  </a:lnTo>
                  <a:lnTo>
                    <a:pt x="28029" y="62842"/>
                  </a:lnTo>
                  <a:lnTo>
                    <a:pt x="30539" y="58828"/>
                  </a:lnTo>
                  <a:lnTo>
                    <a:pt x="33059" y="54459"/>
                  </a:lnTo>
                  <a:lnTo>
                    <a:pt x="34740" y="50699"/>
                  </a:lnTo>
                  <a:lnTo>
                    <a:pt x="35860" y="47346"/>
                  </a:lnTo>
                  <a:lnTo>
                    <a:pt x="36607" y="44264"/>
                  </a:lnTo>
                  <a:lnTo>
                    <a:pt x="37952" y="41363"/>
                  </a:lnTo>
                  <a:lnTo>
                    <a:pt x="39695" y="38582"/>
                  </a:lnTo>
                  <a:lnTo>
                    <a:pt x="41703" y="35882"/>
                  </a:lnTo>
                  <a:lnTo>
                    <a:pt x="42195" y="33234"/>
                  </a:lnTo>
                  <a:lnTo>
                    <a:pt x="41677" y="30623"/>
                  </a:lnTo>
                  <a:lnTo>
                    <a:pt x="40485" y="28036"/>
                  </a:lnTo>
                  <a:lnTo>
                    <a:pt x="39690" y="25464"/>
                  </a:lnTo>
                  <a:lnTo>
                    <a:pt x="39160" y="22903"/>
                  </a:lnTo>
                  <a:lnTo>
                    <a:pt x="38807" y="20348"/>
                  </a:lnTo>
                  <a:lnTo>
                    <a:pt x="37724" y="18645"/>
                  </a:lnTo>
                  <a:lnTo>
                    <a:pt x="36156" y="17511"/>
                  </a:lnTo>
                  <a:lnTo>
                    <a:pt x="30480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30"/>
            <p:cNvSpPr/>
            <p:nvPr/>
          </p:nvSpPr>
          <p:spPr>
            <a:xfrm>
              <a:off x="5730241" y="3963234"/>
              <a:ext cx="217453" cy="364927"/>
            </a:xfrm>
            <a:custGeom>
              <a:avLst/>
              <a:gdLst/>
              <a:ahLst/>
              <a:cxnLst/>
              <a:rect l="0" t="0" r="0" b="0"/>
              <a:pathLst>
                <a:path w="217453" h="364927">
                  <a:moveTo>
                    <a:pt x="0" y="197286"/>
                  </a:moveTo>
                  <a:lnTo>
                    <a:pt x="0" y="201331"/>
                  </a:lnTo>
                  <a:lnTo>
                    <a:pt x="846" y="203370"/>
                  </a:lnTo>
                  <a:lnTo>
                    <a:pt x="5236" y="210283"/>
                  </a:lnTo>
                  <a:lnTo>
                    <a:pt x="6560" y="215198"/>
                  </a:lnTo>
                  <a:lnTo>
                    <a:pt x="7149" y="222462"/>
                  </a:lnTo>
                  <a:lnTo>
                    <a:pt x="8257" y="232182"/>
                  </a:lnTo>
                  <a:lnTo>
                    <a:pt x="9738" y="238330"/>
                  </a:lnTo>
                  <a:lnTo>
                    <a:pt x="11572" y="244969"/>
                  </a:lnTo>
                  <a:lnTo>
                    <a:pt x="12795" y="251088"/>
                  </a:lnTo>
                  <a:lnTo>
                    <a:pt x="14153" y="262403"/>
                  </a:lnTo>
                  <a:lnTo>
                    <a:pt x="14757" y="273076"/>
                  </a:lnTo>
                  <a:lnTo>
                    <a:pt x="15025" y="283464"/>
                  </a:lnTo>
                  <a:lnTo>
                    <a:pt x="15239" y="333215"/>
                  </a:lnTo>
                  <a:lnTo>
                    <a:pt x="15240" y="276434"/>
                  </a:lnTo>
                  <a:lnTo>
                    <a:pt x="16086" y="266985"/>
                  </a:lnTo>
                  <a:lnTo>
                    <a:pt x="17497" y="257299"/>
                  </a:lnTo>
                  <a:lnTo>
                    <a:pt x="19284" y="247454"/>
                  </a:lnTo>
                  <a:lnTo>
                    <a:pt x="20477" y="236658"/>
                  </a:lnTo>
                  <a:lnTo>
                    <a:pt x="21271" y="225228"/>
                  </a:lnTo>
                  <a:lnTo>
                    <a:pt x="21800" y="213374"/>
                  </a:lnTo>
                  <a:lnTo>
                    <a:pt x="23000" y="202084"/>
                  </a:lnTo>
                  <a:lnTo>
                    <a:pt x="24646" y="191172"/>
                  </a:lnTo>
                  <a:lnTo>
                    <a:pt x="33372" y="145278"/>
                  </a:lnTo>
                  <a:lnTo>
                    <a:pt x="38257" y="122807"/>
                  </a:lnTo>
                  <a:lnTo>
                    <a:pt x="48290" y="80786"/>
                  </a:lnTo>
                  <a:lnTo>
                    <a:pt x="51667" y="72206"/>
                  </a:lnTo>
                  <a:lnTo>
                    <a:pt x="55611" y="64793"/>
                  </a:lnTo>
                  <a:lnTo>
                    <a:pt x="74108" y="36682"/>
                  </a:lnTo>
                  <a:lnTo>
                    <a:pt x="79039" y="30950"/>
                  </a:lnTo>
                  <a:lnTo>
                    <a:pt x="84018" y="26282"/>
                  </a:lnTo>
                  <a:lnTo>
                    <a:pt x="89032" y="22323"/>
                  </a:lnTo>
                  <a:lnTo>
                    <a:pt x="94068" y="17991"/>
                  </a:lnTo>
                  <a:lnTo>
                    <a:pt x="99118" y="13409"/>
                  </a:lnTo>
                  <a:lnTo>
                    <a:pt x="104178" y="8662"/>
                  </a:lnTo>
                  <a:lnTo>
                    <a:pt x="109246" y="5496"/>
                  </a:lnTo>
                  <a:lnTo>
                    <a:pt x="114317" y="3386"/>
                  </a:lnTo>
                  <a:lnTo>
                    <a:pt x="119391" y="1979"/>
                  </a:lnTo>
                  <a:lnTo>
                    <a:pt x="124467" y="1042"/>
                  </a:lnTo>
                  <a:lnTo>
                    <a:pt x="129544" y="417"/>
                  </a:lnTo>
                  <a:lnTo>
                    <a:pt x="134622" y="0"/>
                  </a:lnTo>
                  <a:lnTo>
                    <a:pt x="138855" y="569"/>
                  </a:lnTo>
                  <a:lnTo>
                    <a:pt x="142523" y="1795"/>
                  </a:lnTo>
                  <a:lnTo>
                    <a:pt x="158539" y="9846"/>
                  </a:lnTo>
                  <a:lnTo>
                    <a:pt x="162419" y="13906"/>
                  </a:lnTo>
                  <a:lnTo>
                    <a:pt x="168988" y="25190"/>
                  </a:lnTo>
                  <a:lnTo>
                    <a:pt x="171925" y="31756"/>
                  </a:lnTo>
                  <a:lnTo>
                    <a:pt x="174730" y="38673"/>
                  </a:lnTo>
                  <a:lnTo>
                    <a:pt x="177446" y="45824"/>
                  </a:lnTo>
                  <a:lnTo>
                    <a:pt x="182722" y="60543"/>
                  </a:lnTo>
                  <a:lnTo>
                    <a:pt x="185315" y="68024"/>
                  </a:lnTo>
                  <a:lnTo>
                    <a:pt x="187890" y="76398"/>
                  </a:lnTo>
                  <a:lnTo>
                    <a:pt x="193008" y="94734"/>
                  </a:lnTo>
                  <a:lnTo>
                    <a:pt x="195558" y="105211"/>
                  </a:lnTo>
                  <a:lnTo>
                    <a:pt x="208276" y="160807"/>
                  </a:lnTo>
                  <a:lnTo>
                    <a:pt x="209971" y="171273"/>
                  </a:lnTo>
                  <a:lnTo>
                    <a:pt x="211100" y="181637"/>
                  </a:lnTo>
                  <a:lnTo>
                    <a:pt x="211853" y="191933"/>
                  </a:lnTo>
                  <a:lnTo>
                    <a:pt x="213202" y="203031"/>
                  </a:lnTo>
                  <a:lnTo>
                    <a:pt x="214947" y="214663"/>
                  </a:lnTo>
                  <a:lnTo>
                    <a:pt x="216958" y="226650"/>
                  </a:lnTo>
                  <a:lnTo>
                    <a:pt x="217452" y="238029"/>
                  </a:lnTo>
                  <a:lnTo>
                    <a:pt x="216934" y="249002"/>
                  </a:lnTo>
                  <a:lnTo>
                    <a:pt x="215743" y="259703"/>
                  </a:lnTo>
                  <a:lnTo>
                    <a:pt x="214948" y="269377"/>
                  </a:lnTo>
                  <a:lnTo>
                    <a:pt x="214418" y="278367"/>
                  </a:lnTo>
                  <a:lnTo>
                    <a:pt x="213830" y="295129"/>
                  </a:lnTo>
                  <a:lnTo>
                    <a:pt x="213569" y="311045"/>
                  </a:lnTo>
                  <a:lnTo>
                    <a:pt x="212652" y="317999"/>
                  </a:lnTo>
                  <a:lnTo>
                    <a:pt x="211194" y="324328"/>
                  </a:lnTo>
                  <a:lnTo>
                    <a:pt x="207317" y="335029"/>
                  </a:lnTo>
                  <a:lnTo>
                    <a:pt x="201221" y="345814"/>
                  </a:lnTo>
                  <a:lnTo>
                    <a:pt x="199497" y="351634"/>
                  </a:lnTo>
                  <a:lnTo>
                    <a:pt x="198732" y="357043"/>
                  </a:lnTo>
                  <a:lnTo>
                    <a:pt x="198119" y="36492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31"/>
            <p:cNvSpPr/>
            <p:nvPr/>
          </p:nvSpPr>
          <p:spPr>
            <a:xfrm>
              <a:off x="5806441" y="4198620"/>
              <a:ext cx="144780" cy="15241"/>
            </a:xfrm>
            <a:custGeom>
              <a:avLst/>
              <a:gdLst/>
              <a:ahLst/>
              <a:cxnLst/>
              <a:rect l="0" t="0" r="0" b="0"/>
              <a:pathLst>
                <a:path w="144780" h="15241">
                  <a:moveTo>
                    <a:pt x="0" y="0"/>
                  </a:moveTo>
                  <a:lnTo>
                    <a:pt x="26002" y="0"/>
                  </a:lnTo>
                  <a:lnTo>
                    <a:pt x="32574" y="847"/>
                  </a:lnTo>
                  <a:lnTo>
                    <a:pt x="39496" y="2258"/>
                  </a:lnTo>
                  <a:lnTo>
                    <a:pt x="46651" y="4045"/>
                  </a:lnTo>
                  <a:lnTo>
                    <a:pt x="54807" y="5237"/>
                  </a:lnTo>
                  <a:lnTo>
                    <a:pt x="63631" y="6031"/>
                  </a:lnTo>
                  <a:lnTo>
                    <a:pt x="72901" y="6561"/>
                  </a:lnTo>
                  <a:lnTo>
                    <a:pt x="82467" y="7760"/>
                  </a:lnTo>
                  <a:lnTo>
                    <a:pt x="92231" y="9408"/>
                  </a:lnTo>
                  <a:lnTo>
                    <a:pt x="102127" y="11352"/>
                  </a:lnTo>
                  <a:lnTo>
                    <a:pt x="111264" y="12648"/>
                  </a:lnTo>
                  <a:lnTo>
                    <a:pt x="119896" y="13512"/>
                  </a:lnTo>
                  <a:lnTo>
                    <a:pt x="144779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32"/>
            <p:cNvSpPr/>
            <p:nvPr/>
          </p:nvSpPr>
          <p:spPr>
            <a:xfrm>
              <a:off x="6085296" y="4061460"/>
              <a:ext cx="300265" cy="293281"/>
            </a:xfrm>
            <a:custGeom>
              <a:avLst/>
              <a:gdLst/>
              <a:ahLst/>
              <a:cxnLst/>
              <a:rect l="0" t="0" r="0" b="0"/>
              <a:pathLst>
                <a:path w="300265" h="293281">
                  <a:moveTo>
                    <a:pt x="56424" y="0"/>
                  </a:moveTo>
                  <a:lnTo>
                    <a:pt x="62985" y="0"/>
                  </a:lnTo>
                  <a:lnTo>
                    <a:pt x="63338" y="847"/>
                  </a:lnTo>
                  <a:lnTo>
                    <a:pt x="63731" y="4045"/>
                  </a:lnTo>
                  <a:lnTo>
                    <a:pt x="66163" y="10546"/>
                  </a:lnTo>
                  <a:lnTo>
                    <a:pt x="70066" y="19081"/>
                  </a:lnTo>
                  <a:lnTo>
                    <a:pt x="74623" y="28518"/>
                  </a:lnTo>
                  <a:lnTo>
                    <a:pt x="76177" y="33406"/>
                  </a:lnTo>
                  <a:lnTo>
                    <a:pt x="77212" y="38357"/>
                  </a:lnTo>
                  <a:lnTo>
                    <a:pt x="77903" y="43351"/>
                  </a:lnTo>
                  <a:lnTo>
                    <a:pt x="79210" y="48374"/>
                  </a:lnTo>
                  <a:lnTo>
                    <a:pt x="80928" y="53417"/>
                  </a:lnTo>
                  <a:lnTo>
                    <a:pt x="82920" y="58471"/>
                  </a:lnTo>
                  <a:lnTo>
                    <a:pt x="85942" y="64380"/>
                  </a:lnTo>
                  <a:lnTo>
                    <a:pt x="89650" y="70861"/>
                  </a:lnTo>
                  <a:lnTo>
                    <a:pt x="93814" y="77721"/>
                  </a:lnTo>
                  <a:lnTo>
                    <a:pt x="97438" y="83987"/>
                  </a:lnTo>
                  <a:lnTo>
                    <a:pt x="103721" y="95465"/>
                  </a:lnTo>
                  <a:lnTo>
                    <a:pt x="109336" y="103954"/>
                  </a:lnTo>
                  <a:lnTo>
                    <a:pt x="114654" y="110548"/>
                  </a:lnTo>
                  <a:lnTo>
                    <a:pt x="119840" y="116301"/>
                  </a:lnTo>
                  <a:lnTo>
                    <a:pt x="122408" y="118174"/>
                  </a:lnTo>
                  <a:lnTo>
                    <a:pt x="131111" y="121427"/>
                  </a:lnTo>
                  <a:lnTo>
                    <a:pt x="136222" y="121774"/>
                  </a:lnTo>
                  <a:lnTo>
                    <a:pt x="137562" y="120976"/>
                  </a:lnTo>
                  <a:lnTo>
                    <a:pt x="138457" y="119598"/>
                  </a:lnTo>
                  <a:lnTo>
                    <a:pt x="139450" y="115808"/>
                  </a:lnTo>
                  <a:lnTo>
                    <a:pt x="140009" y="107221"/>
                  </a:lnTo>
                  <a:lnTo>
                    <a:pt x="140140" y="95914"/>
                  </a:lnTo>
                  <a:lnTo>
                    <a:pt x="139328" y="91036"/>
                  </a:lnTo>
                  <a:lnTo>
                    <a:pt x="136168" y="83358"/>
                  </a:lnTo>
                  <a:lnTo>
                    <a:pt x="129629" y="70231"/>
                  </a:lnTo>
                  <a:lnTo>
                    <a:pt x="126394" y="66294"/>
                  </a:lnTo>
                  <a:lnTo>
                    <a:pt x="118284" y="59662"/>
                  </a:lnTo>
                  <a:lnTo>
                    <a:pt x="109036" y="53892"/>
                  </a:lnTo>
                  <a:lnTo>
                    <a:pt x="104199" y="51168"/>
                  </a:lnTo>
                  <a:lnTo>
                    <a:pt x="94309" y="45884"/>
                  </a:lnTo>
                  <a:lnTo>
                    <a:pt x="89301" y="43289"/>
                  </a:lnTo>
                  <a:lnTo>
                    <a:pt x="83422" y="42407"/>
                  </a:lnTo>
                  <a:lnTo>
                    <a:pt x="76963" y="42664"/>
                  </a:lnTo>
                  <a:lnTo>
                    <a:pt x="70117" y="43683"/>
                  </a:lnTo>
                  <a:lnTo>
                    <a:pt x="63859" y="45209"/>
                  </a:lnTo>
                  <a:lnTo>
                    <a:pt x="57995" y="47073"/>
                  </a:lnTo>
                  <a:lnTo>
                    <a:pt x="52391" y="49162"/>
                  </a:lnTo>
                  <a:lnTo>
                    <a:pt x="46963" y="51401"/>
                  </a:lnTo>
                  <a:lnTo>
                    <a:pt x="41650" y="53741"/>
                  </a:lnTo>
                  <a:lnTo>
                    <a:pt x="36415" y="56148"/>
                  </a:lnTo>
                  <a:lnTo>
                    <a:pt x="31232" y="59445"/>
                  </a:lnTo>
                  <a:lnTo>
                    <a:pt x="26083" y="63336"/>
                  </a:lnTo>
                  <a:lnTo>
                    <a:pt x="20957" y="67624"/>
                  </a:lnTo>
                  <a:lnTo>
                    <a:pt x="16692" y="73023"/>
                  </a:lnTo>
                  <a:lnTo>
                    <a:pt x="13003" y="79162"/>
                  </a:lnTo>
                  <a:lnTo>
                    <a:pt x="9697" y="85795"/>
                  </a:lnTo>
                  <a:lnTo>
                    <a:pt x="6646" y="92756"/>
                  </a:lnTo>
                  <a:lnTo>
                    <a:pt x="3766" y="99938"/>
                  </a:lnTo>
                  <a:lnTo>
                    <a:pt x="998" y="107265"/>
                  </a:lnTo>
                  <a:lnTo>
                    <a:pt x="0" y="115537"/>
                  </a:lnTo>
                  <a:lnTo>
                    <a:pt x="181" y="124438"/>
                  </a:lnTo>
                  <a:lnTo>
                    <a:pt x="1149" y="133758"/>
                  </a:lnTo>
                  <a:lnTo>
                    <a:pt x="3488" y="143359"/>
                  </a:lnTo>
                  <a:lnTo>
                    <a:pt x="6740" y="153146"/>
                  </a:lnTo>
                  <a:lnTo>
                    <a:pt x="10601" y="163057"/>
                  </a:lnTo>
                  <a:lnTo>
                    <a:pt x="14869" y="172205"/>
                  </a:lnTo>
                  <a:lnTo>
                    <a:pt x="19408" y="180843"/>
                  </a:lnTo>
                  <a:lnTo>
                    <a:pt x="24127" y="189142"/>
                  </a:lnTo>
                  <a:lnTo>
                    <a:pt x="30659" y="198061"/>
                  </a:lnTo>
                  <a:lnTo>
                    <a:pt x="38400" y="207394"/>
                  </a:lnTo>
                  <a:lnTo>
                    <a:pt x="46949" y="217003"/>
                  </a:lnTo>
                  <a:lnTo>
                    <a:pt x="56034" y="225102"/>
                  </a:lnTo>
                  <a:lnTo>
                    <a:pt x="65478" y="232195"/>
                  </a:lnTo>
                  <a:lnTo>
                    <a:pt x="75159" y="238617"/>
                  </a:lnTo>
                  <a:lnTo>
                    <a:pt x="97206" y="252526"/>
                  </a:lnTo>
                  <a:lnTo>
                    <a:pt x="109012" y="259790"/>
                  </a:lnTo>
                  <a:lnTo>
                    <a:pt x="121116" y="266327"/>
                  </a:lnTo>
                  <a:lnTo>
                    <a:pt x="133418" y="272378"/>
                  </a:lnTo>
                  <a:lnTo>
                    <a:pt x="145854" y="278105"/>
                  </a:lnTo>
                  <a:lnTo>
                    <a:pt x="157530" y="281924"/>
                  </a:lnTo>
                  <a:lnTo>
                    <a:pt x="168702" y="284469"/>
                  </a:lnTo>
                  <a:lnTo>
                    <a:pt x="179536" y="286166"/>
                  </a:lnTo>
                  <a:lnTo>
                    <a:pt x="202862" y="290309"/>
                  </a:lnTo>
                  <a:lnTo>
                    <a:pt x="215010" y="292600"/>
                  </a:lnTo>
                  <a:lnTo>
                    <a:pt x="225648" y="293280"/>
                  </a:lnTo>
                  <a:lnTo>
                    <a:pt x="235280" y="292887"/>
                  </a:lnTo>
                  <a:lnTo>
                    <a:pt x="244241" y="291778"/>
                  </a:lnTo>
                  <a:lnTo>
                    <a:pt x="251909" y="289345"/>
                  </a:lnTo>
                  <a:lnTo>
                    <a:pt x="258714" y="286030"/>
                  </a:lnTo>
                  <a:lnTo>
                    <a:pt x="264944" y="282127"/>
                  </a:lnTo>
                  <a:lnTo>
                    <a:pt x="270791" y="279525"/>
                  </a:lnTo>
                  <a:lnTo>
                    <a:pt x="276382" y="277790"/>
                  </a:lnTo>
                  <a:lnTo>
                    <a:pt x="281803" y="276633"/>
                  </a:lnTo>
                  <a:lnTo>
                    <a:pt x="290083" y="273091"/>
                  </a:lnTo>
                  <a:lnTo>
                    <a:pt x="300264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33"/>
            <p:cNvSpPr/>
            <p:nvPr/>
          </p:nvSpPr>
          <p:spPr>
            <a:xfrm>
              <a:off x="5737860" y="3916680"/>
              <a:ext cx="518161" cy="38101"/>
            </a:xfrm>
            <a:custGeom>
              <a:avLst/>
              <a:gdLst/>
              <a:ahLst/>
              <a:cxnLst/>
              <a:rect l="0" t="0" r="0" b="0"/>
              <a:pathLst>
                <a:path w="518161" h="38101">
                  <a:moveTo>
                    <a:pt x="0" y="0"/>
                  </a:moveTo>
                  <a:lnTo>
                    <a:pt x="0" y="4045"/>
                  </a:lnTo>
                  <a:lnTo>
                    <a:pt x="1694" y="5237"/>
                  </a:lnTo>
                  <a:lnTo>
                    <a:pt x="4515" y="6031"/>
                  </a:lnTo>
                  <a:lnTo>
                    <a:pt x="14320" y="7149"/>
                  </a:lnTo>
                  <a:lnTo>
                    <a:pt x="17167" y="7306"/>
                  </a:lnTo>
                  <a:lnTo>
                    <a:pt x="20757" y="8257"/>
                  </a:lnTo>
                  <a:lnTo>
                    <a:pt x="24845" y="9738"/>
                  </a:lnTo>
                  <a:lnTo>
                    <a:pt x="29263" y="11572"/>
                  </a:lnTo>
                  <a:lnTo>
                    <a:pt x="35596" y="12795"/>
                  </a:lnTo>
                  <a:lnTo>
                    <a:pt x="43203" y="13610"/>
                  </a:lnTo>
                  <a:lnTo>
                    <a:pt x="51663" y="14153"/>
                  </a:lnTo>
                  <a:lnTo>
                    <a:pt x="60689" y="14515"/>
                  </a:lnTo>
                  <a:lnTo>
                    <a:pt x="79748" y="14918"/>
                  </a:lnTo>
                  <a:lnTo>
                    <a:pt x="91266" y="15872"/>
                  </a:lnTo>
                  <a:lnTo>
                    <a:pt x="104024" y="17355"/>
                  </a:lnTo>
                  <a:lnTo>
                    <a:pt x="117609" y="19189"/>
                  </a:lnTo>
                  <a:lnTo>
                    <a:pt x="132593" y="20413"/>
                  </a:lnTo>
                  <a:lnTo>
                    <a:pt x="148509" y="21228"/>
                  </a:lnTo>
                  <a:lnTo>
                    <a:pt x="165046" y="21773"/>
                  </a:lnTo>
                  <a:lnTo>
                    <a:pt x="181150" y="22982"/>
                  </a:lnTo>
                  <a:lnTo>
                    <a:pt x="196967" y="24634"/>
                  </a:lnTo>
                  <a:lnTo>
                    <a:pt x="212592" y="26583"/>
                  </a:lnTo>
                  <a:lnTo>
                    <a:pt x="228088" y="27882"/>
                  </a:lnTo>
                  <a:lnTo>
                    <a:pt x="243499" y="28748"/>
                  </a:lnTo>
                  <a:lnTo>
                    <a:pt x="258853" y="29325"/>
                  </a:lnTo>
                  <a:lnTo>
                    <a:pt x="275015" y="30557"/>
                  </a:lnTo>
                  <a:lnTo>
                    <a:pt x="291717" y="32225"/>
                  </a:lnTo>
                  <a:lnTo>
                    <a:pt x="308778" y="34183"/>
                  </a:lnTo>
                  <a:lnTo>
                    <a:pt x="324385" y="35488"/>
                  </a:lnTo>
                  <a:lnTo>
                    <a:pt x="339023" y="36359"/>
                  </a:lnTo>
                  <a:lnTo>
                    <a:pt x="366577" y="37326"/>
                  </a:lnTo>
                  <a:lnTo>
                    <a:pt x="418760" y="37947"/>
                  </a:lnTo>
                  <a:lnTo>
                    <a:pt x="518160" y="381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34"/>
            <p:cNvSpPr/>
            <p:nvPr/>
          </p:nvSpPr>
          <p:spPr>
            <a:xfrm>
              <a:off x="6187441" y="3870960"/>
              <a:ext cx="174772" cy="121568"/>
            </a:xfrm>
            <a:custGeom>
              <a:avLst/>
              <a:gdLst/>
              <a:ahLst/>
              <a:cxnLst/>
              <a:rect l="0" t="0" r="0" b="0"/>
              <a:pathLst>
                <a:path w="174772" h="121568">
                  <a:moveTo>
                    <a:pt x="0" y="15240"/>
                  </a:moveTo>
                  <a:lnTo>
                    <a:pt x="50962" y="15240"/>
                  </a:lnTo>
                  <a:lnTo>
                    <a:pt x="56835" y="16087"/>
                  </a:lnTo>
                  <a:lnTo>
                    <a:pt x="63289" y="17498"/>
                  </a:lnTo>
                  <a:lnTo>
                    <a:pt x="70133" y="19285"/>
                  </a:lnTo>
                  <a:lnTo>
                    <a:pt x="77235" y="21323"/>
                  </a:lnTo>
                  <a:lnTo>
                    <a:pt x="91899" y="25846"/>
                  </a:lnTo>
                  <a:lnTo>
                    <a:pt x="114436" y="33152"/>
                  </a:lnTo>
                  <a:lnTo>
                    <a:pt x="121163" y="36495"/>
                  </a:lnTo>
                  <a:lnTo>
                    <a:pt x="127343" y="40416"/>
                  </a:lnTo>
                  <a:lnTo>
                    <a:pt x="133155" y="44724"/>
                  </a:lnTo>
                  <a:lnTo>
                    <a:pt x="138722" y="47596"/>
                  </a:lnTo>
                  <a:lnTo>
                    <a:pt x="144129" y="49511"/>
                  </a:lnTo>
                  <a:lnTo>
                    <a:pt x="149426" y="50787"/>
                  </a:lnTo>
                  <a:lnTo>
                    <a:pt x="153803" y="53331"/>
                  </a:lnTo>
                  <a:lnTo>
                    <a:pt x="157569" y="56721"/>
                  </a:lnTo>
                  <a:lnTo>
                    <a:pt x="160925" y="60674"/>
                  </a:lnTo>
                  <a:lnTo>
                    <a:pt x="164010" y="64156"/>
                  </a:lnTo>
                  <a:lnTo>
                    <a:pt x="169695" y="70283"/>
                  </a:lnTo>
                  <a:lnTo>
                    <a:pt x="171550" y="73102"/>
                  </a:lnTo>
                  <a:lnTo>
                    <a:pt x="172786" y="75828"/>
                  </a:lnTo>
                  <a:lnTo>
                    <a:pt x="173610" y="78492"/>
                  </a:lnTo>
                  <a:lnTo>
                    <a:pt x="174160" y="81115"/>
                  </a:lnTo>
                  <a:lnTo>
                    <a:pt x="174527" y="83710"/>
                  </a:lnTo>
                  <a:lnTo>
                    <a:pt x="174771" y="86286"/>
                  </a:lnTo>
                  <a:lnTo>
                    <a:pt x="174087" y="88851"/>
                  </a:lnTo>
                  <a:lnTo>
                    <a:pt x="172784" y="91407"/>
                  </a:lnTo>
                  <a:lnTo>
                    <a:pt x="171069" y="93958"/>
                  </a:lnTo>
                  <a:lnTo>
                    <a:pt x="169079" y="96506"/>
                  </a:lnTo>
                  <a:lnTo>
                    <a:pt x="166906" y="99051"/>
                  </a:lnTo>
                  <a:lnTo>
                    <a:pt x="164610" y="101594"/>
                  </a:lnTo>
                  <a:lnTo>
                    <a:pt x="159802" y="106677"/>
                  </a:lnTo>
                  <a:lnTo>
                    <a:pt x="157334" y="109218"/>
                  </a:lnTo>
                  <a:lnTo>
                    <a:pt x="153149" y="110912"/>
                  </a:lnTo>
                  <a:lnTo>
                    <a:pt x="147820" y="112042"/>
                  </a:lnTo>
                  <a:lnTo>
                    <a:pt x="141726" y="112795"/>
                  </a:lnTo>
                  <a:lnTo>
                    <a:pt x="135971" y="114143"/>
                  </a:lnTo>
                  <a:lnTo>
                    <a:pt x="130439" y="115889"/>
                  </a:lnTo>
                  <a:lnTo>
                    <a:pt x="125060" y="117900"/>
                  </a:lnTo>
                  <a:lnTo>
                    <a:pt x="119779" y="119239"/>
                  </a:lnTo>
                  <a:lnTo>
                    <a:pt x="114567" y="120133"/>
                  </a:lnTo>
                  <a:lnTo>
                    <a:pt x="109398" y="120729"/>
                  </a:lnTo>
                  <a:lnTo>
                    <a:pt x="104258" y="121126"/>
                  </a:lnTo>
                  <a:lnTo>
                    <a:pt x="99139" y="121390"/>
                  </a:lnTo>
                  <a:lnTo>
                    <a:pt x="94032" y="121567"/>
                  </a:lnTo>
                  <a:lnTo>
                    <a:pt x="88935" y="120838"/>
                  </a:lnTo>
                  <a:lnTo>
                    <a:pt x="83843" y="119505"/>
                  </a:lnTo>
                  <a:lnTo>
                    <a:pt x="78755" y="117770"/>
                  </a:lnTo>
                  <a:lnTo>
                    <a:pt x="74517" y="115767"/>
                  </a:lnTo>
                  <a:lnTo>
                    <a:pt x="70844" y="113584"/>
                  </a:lnTo>
                  <a:lnTo>
                    <a:pt x="67550" y="111283"/>
                  </a:lnTo>
                  <a:lnTo>
                    <a:pt x="64506" y="109749"/>
                  </a:lnTo>
                  <a:lnTo>
                    <a:pt x="61631" y="108726"/>
                  </a:lnTo>
                  <a:lnTo>
                    <a:pt x="58867" y="108044"/>
                  </a:lnTo>
                  <a:lnTo>
                    <a:pt x="56178" y="105896"/>
                  </a:lnTo>
                  <a:lnTo>
                    <a:pt x="53539" y="102771"/>
                  </a:lnTo>
                  <a:lnTo>
                    <a:pt x="50932" y="98994"/>
                  </a:lnTo>
                  <a:lnTo>
                    <a:pt x="48348" y="95629"/>
                  </a:lnTo>
                  <a:lnTo>
                    <a:pt x="45778" y="92540"/>
                  </a:lnTo>
                  <a:lnTo>
                    <a:pt x="43219" y="89633"/>
                  </a:lnTo>
                  <a:lnTo>
                    <a:pt x="42359" y="86849"/>
                  </a:lnTo>
                  <a:lnTo>
                    <a:pt x="42632" y="84146"/>
                  </a:lnTo>
                  <a:lnTo>
                    <a:pt x="43661" y="81498"/>
                  </a:lnTo>
                  <a:lnTo>
                    <a:pt x="44348" y="78038"/>
                  </a:lnTo>
                  <a:lnTo>
                    <a:pt x="44805" y="74039"/>
                  </a:lnTo>
                  <a:lnTo>
                    <a:pt x="45110" y="69679"/>
                  </a:lnTo>
                  <a:lnTo>
                    <a:pt x="46160" y="65080"/>
                  </a:lnTo>
                  <a:lnTo>
                    <a:pt x="47706" y="60320"/>
                  </a:lnTo>
                  <a:lnTo>
                    <a:pt x="49584" y="55453"/>
                  </a:lnTo>
                  <a:lnTo>
                    <a:pt x="51682" y="50516"/>
                  </a:lnTo>
                  <a:lnTo>
                    <a:pt x="56272" y="40514"/>
                  </a:lnTo>
                  <a:lnTo>
                    <a:pt x="58681" y="36322"/>
                  </a:lnTo>
                  <a:lnTo>
                    <a:pt x="61134" y="32682"/>
                  </a:lnTo>
                  <a:lnTo>
                    <a:pt x="63615" y="29408"/>
                  </a:lnTo>
                  <a:lnTo>
                    <a:pt x="66117" y="25532"/>
                  </a:lnTo>
                  <a:lnTo>
                    <a:pt x="68631" y="21254"/>
                  </a:lnTo>
                  <a:lnTo>
                    <a:pt x="74705" y="10314"/>
                  </a:lnTo>
                  <a:lnTo>
                    <a:pt x="75535" y="6559"/>
                  </a:lnTo>
                  <a:lnTo>
                    <a:pt x="762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35"/>
            <p:cNvSpPr/>
            <p:nvPr/>
          </p:nvSpPr>
          <p:spPr>
            <a:xfrm>
              <a:off x="4892041" y="4587240"/>
              <a:ext cx="37041" cy="220837"/>
            </a:xfrm>
            <a:custGeom>
              <a:avLst/>
              <a:gdLst/>
              <a:ahLst/>
              <a:cxnLst/>
              <a:rect l="0" t="0" r="0" b="0"/>
              <a:pathLst>
                <a:path w="37041" h="220837">
                  <a:moveTo>
                    <a:pt x="30479" y="0"/>
                  </a:moveTo>
                  <a:lnTo>
                    <a:pt x="30479" y="4045"/>
                  </a:lnTo>
                  <a:lnTo>
                    <a:pt x="31326" y="6084"/>
                  </a:lnTo>
                  <a:lnTo>
                    <a:pt x="32737" y="8289"/>
                  </a:lnTo>
                  <a:lnTo>
                    <a:pt x="34524" y="10606"/>
                  </a:lnTo>
                  <a:lnTo>
                    <a:pt x="35716" y="13844"/>
                  </a:lnTo>
                  <a:lnTo>
                    <a:pt x="36511" y="17696"/>
                  </a:lnTo>
                  <a:lnTo>
                    <a:pt x="37040" y="21957"/>
                  </a:lnTo>
                  <a:lnTo>
                    <a:pt x="36547" y="25645"/>
                  </a:lnTo>
                  <a:lnTo>
                    <a:pt x="35371" y="28950"/>
                  </a:lnTo>
                  <a:lnTo>
                    <a:pt x="33741" y="32000"/>
                  </a:lnTo>
                  <a:lnTo>
                    <a:pt x="32653" y="36573"/>
                  </a:lnTo>
                  <a:lnTo>
                    <a:pt x="31928" y="42162"/>
                  </a:lnTo>
                  <a:lnTo>
                    <a:pt x="31446" y="48428"/>
                  </a:lnTo>
                  <a:lnTo>
                    <a:pt x="31124" y="54299"/>
                  </a:lnTo>
                  <a:lnTo>
                    <a:pt x="30765" y="65338"/>
                  </a:lnTo>
                  <a:lnTo>
                    <a:pt x="29824" y="70652"/>
                  </a:lnTo>
                  <a:lnTo>
                    <a:pt x="28349" y="75887"/>
                  </a:lnTo>
                  <a:lnTo>
                    <a:pt x="26519" y="81072"/>
                  </a:lnTo>
                  <a:lnTo>
                    <a:pt x="25300" y="87068"/>
                  </a:lnTo>
                  <a:lnTo>
                    <a:pt x="24486" y="93605"/>
                  </a:lnTo>
                  <a:lnTo>
                    <a:pt x="23944" y="100503"/>
                  </a:lnTo>
                  <a:lnTo>
                    <a:pt x="22736" y="107642"/>
                  </a:lnTo>
                  <a:lnTo>
                    <a:pt x="21084" y="114942"/>
                  </a:lnTo>
                  <a:lnTo>
                    <a:pt x="19136" y="122348"/>
                  </a:lnTo>
                  <a:lnTo>
                    <a:pt x="16990" y="128979"/>
                  </a:lnTo>
                  <a:lnTo>
                    <a:pt x="14713" y="135093"/>
                  </a:lnTo>
                  <a:lnTo>
                    <a:pt x="12348" y="140862"/>
                  </a:lnTo>
                  <a:lnTo>
                    <a:pt x="9925" y="147248"/>
                  </a:lnTo>
                  <a:lnTo>
                    <a:pt x="4975" y="161117"/>
                  </a:lnTo>
                  <a:lnTo>
                    <a:pt x="3317" y="167525"/>
                  </a:lnTo>
                  <a:lnTo>
                    <a:pt x="2211" y="173490"/>
                  </a:lnTo>
                  <a:lnTo>
                    <a:pt x="1474" y="179160"/>
                  </a:lnTo>
                  <a:lnTo>
                    <a:pt x="983" y="184633"/>
                  </a:lnTo>
                  <a:lnTo>
                    <a:pt x="655" y="189975"/>
                  </a:lnTo>
                  <a:lnTo>
                    <a:pt x="291" y="199581"/>
                  </a:lnTo>
                  <a:lnTo>
                    <a:pt x="86" y="209748"/>
                  </a:lnTo>
                  <a:lnTo>
                    <a:pt x="0" y="220836"/>
                  </a:lnTo>
                  <a:lnTo>
                    <a:pt x="0" y="210362"/>
                  </a:lnTo>
                  <a:lnTo>
                    <a:pt x="846" y="207974"/>
                  </a:lnTo>
                  <a:lnTo>
                    <a:pt x="2257" y="205536"/>
                  </a:lnTo>
                  <a:lnTo>
                    <a:pt x="4044" y="203065"/>
                  </a:lnTo>
                  <a:lnTo>
                    <a:pt x="5236" y="200570"/>
                  </a:lnTo>
                  <a:lnTo>
                    <a:pt x="6031" y="198060"/>
                  </a:lnTo>
                  <a:lnTo>
                    <a:pt x="6560" y="195540"/>
                  </a:lnTo>
                  <a:lnTo>
                    <a:pt x="7760" y="193014"/>
                  </a:lnTo>
                  <a:lnTo>
                    <a:pt x="9407" y="190482"/>
                  </a:lnTo>
                  <a:lnTo>
                    <a:pt x="15240" y="1828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2" name="SMARTInkAnnotation136"/>
            <p:cNvSpPr/>
            <p:nvPr/>
          </p:nvSpPr>
          <p:spPr>
            <a:xfrm>
              <a:off x="4892041" y="4557915"/>
              <a:ext cx="258451" cy="277251"/>
            </a:xfrm>
            <a:custGeom>
              <a:avLst/>
              <a:gdLst/>
              <a:ahLst/>
              <a:cxnLst/>
              <a:rect l="0" t="0" r="0" b="0"/>
              <a:pathLst>
                <a:path w="258451" h="277251">
                  <a:moveTo>
                    <a:pt x="7620" y="105525"/>
                  </a:moveTo>
                  <a:lnTo>
                    <a:pt x="7620" y="57330"/>
                  </a:lnTo>
                  <a:lnTo>
                    <a:pt x="6773" y="55615"/>
                  </a:lnTo>
                  <a:lnTo>
                    <a:pt x="5362" y="54472"/>
                  </a:lnTo>
                  <a:lnTo>
                    <a:pt x="3575" y="53710"/>
                  </a:lnTo>
                  <a:lnTo>
                    <a:pt x="2383" y="52355"/>
                  </a:lnTo>
                  <a:lnTo>
                    <a:pt x="1588" y="50605"/>
                  </a:lnTo>
                  <a:lnTo>
                    <a:pt x="706" y="46403"/>
                  </a:lnTo>
                  <a:lnTo>
                    <a:pt x="93" y="38358"/>
                  </a:lnTo>
                  <a:lnTo>
                    <a:pt x="3" y="29851"/>
                  </a:lnTo>
                  <a:lnTo>
                    <a:pt x="0" y="17661"/>
                  </a:lnTo>
                  <a:lnTo>
                    <a:pt x="846" y="16469"/>
                  </a:lnTo>
                  <a:lnTo>
                    <a:pt x="2257" y="15674"/>
                  </a:lnTo>
                  <a:lnTo>
                    <a:pt x="8607" y="13448"/>
                  </a:lnTo>
                  <a:lnTo>
                    <a:pt x="15396" y="10133"/>
                  </a:lnTo>
                  <a:lnTo>
                    <a:pt x="19577" y="8911"/>
                  </a:lnTo>
                  <a:lnTo>
                    <a:pt x="24058" y="8095"/>
                  </a:lnTo>
                  <a:lnTo>
                    <a:pt x="28738" y="7552"/>
                  </a:lnTo>
                  <a:lnTo>
                    <a:pt x="34399" y="6343"/>
                  </a:lnTo>
                  <a:lnTo>
                    <a:pt x="40713" y="4690"/>
                  </a:lnTo>
                  <a:lnTo>
                    <a:pt x="47461" y="2742"/>
                  </a:lnTo>
                  <a:lnTo>
                    <a:pt x="55347" y="1444"/>
                  </a:lnTo>
                  <a:lnTo>
                    <a:pt x="63991" y="577"/>
                  </a:lnTo>
                  <a:lnTo>
                    <a:pt x="73140" y="0"/>
                  </a:lnTo>
                  <a:lnTo>
                    <a:pt x="81781" y="461"/>
                  </a:lnTo>
                  <a:lnTo>
                    <a:pt x="90080" y="1616"/>
                  </a:lnTo>
                  <a:lnTo>
                    <a:pt x="98154" y="3232"/>
                  </a:lnTo>
                  <a:lnTo>
                    <a:pt x="107769" y="4310"/>
                  </a:lnTo>
                  <a:lnTo>
                    <a:pt x="118412" y="5029"/>
                  </a:lnTo>
                  <a:lnTo>
                    <a:pt x="129741" y="5508"/>
                  </a:lnTo>
                  <a:lnTo>
                    <a:pt x="140680" y="6674"/>
                  </a:lnTo>
                  <a:lnTo>
                    <a:pt x="151360" y="8298"/>
                  </a:lnTo>
                  <a:lnTo>
                    <a:pt x="161867" y="10227"/>
                  </a:lnTo>
                  <a:lnTo>
                    <a:pt x="182572" y="14628"/>
                  </a:lnTo>
                  <a:lnTo>
                    <a:pt x="192834" y="16987"/>
                  </a:lnTo>
                  <a:lnTo>
                    <a:pt x="202215" y="19406"/>
                  </a:lnTo>
                  <a:lnTo>
                    <a:pt x="211010" y="21866"/>
                  </a:lnTo>
                  <a:lnTo>
                    <a:pt x="219413" y="24353"/>
                  </a:lnTo>
                  <a:lnTo>
                    <a:pt x="226709" y="26856"/>
                  </a:lnTo>
                  <a:lnTo>
                    <a:pt x="233266" y="29372"/>
                  </a:lnTo>
                  <a:lnTo>
                    <a:pt x="239330" y="31897"/>
                  </a:lnTo>
                  <a:lnTo>
                    <a:pt x="244220" y="34426"/>
                  </a:lnTo>
                  <a:lnTo>
                    <a:pt x="251911" y="39494"/>
                  </a:lnTo>
                  <a:lnTo>
                    <a:pt x="256955" y="43063"/>
                  </a:lnTo>
                  <a:lnTo>
                    <a:pt x="257663" y="44410"/>
                  </a:lnTo>
                  <a:lnTo>
                    <a:pt x="258450" y="48165"/>
                  </a:lnTo>
                  <a:lnTo>
                    <a:pt x="257813" y="50352"/>
                  </a:lnTo>
                  <a:lnTo>
                    <a:pt x="254848" y="55039"/>
                  </a:lnTo>
                  <a:lnTo>
                    <a:pt x="248418" y="62439"/>
                  </a:lnTo>
                  <a:lnTo>
                    <a:pt x="244352" y="64101"/>
                  </a:lnTo>
                  <a:lnTo>
                    <a:pt x="239101" y="65209"/>
                  </a:lnTo>
                  <a:lnTo>
                    <a:pt x="233060" y="65948"/>
                  </a:lnTo>
                  <a:lnTo>
                    <a:pt x="226493" y="67287"/>
                  </a:lnTo>
                  <a:lnTo>
                    <a:pt x="219575" y="69027"/>
                  </a:lnTo>
                  <a:lnTo>
                    <a:pt x="212424" y="71033"/>
                  </a:lnTo>
                  <a:lnTo>
                    <a:pt x="197704" y="75520"/>
                  </a:lnTo>
                  <a:lnTo>
                    <a:pt x="190222" y="77902"/>
                  </a:lnTo>
                  <a:lnTo>
                    <a:pt x="183541" y="80336"/>
                  </a:lnTo>
                  <a:lnTo>
                    <a:pt x="177394" y="82806"/>
                  </a:lnTo>
                  <a:lnTo>
                    <a:pt x="171602" y="85299"/>
                  </a:lnTo>
                  <a:lnTo>
                    <a:pt x="160652" y="90327"/>
                  </a:lnTo>
                  <a:lnTo>
                    <a:pt x="155361" y="92853"/>
                  </a:lnTo>
                  <a:lnTo>
                    <a:pt x="151834" y="95384"/>
                  </a:lnTo>
                  <a:lnTo>
                    <a:pt x="149483" y="97917"/>
                  </a:lnTo>
                  <a:lnTo>
                    <a:pt x="147915" y="100453"/>
                  </a:lnTo>
                  <a:lnTo>
                    <a:pt x="141657" y="105529"/>
                  </a:lnTo>
                  <a:lnTo>
                    <a:pt x="137618" y="108068"/>
                  </a:lnTo>
                  <a:lnTo>
                    <a:pt x="135772" y="110607"/>
                  </a:lnTo>
                  <a:lnTo>
                    <a:pt x="135387" y="113146"/>
                  </a:lnTo>
                  <a:lnTo>
                    <a:pt x="137218" y="119072"/>
                  </a:lnTo>
                  <a:lnTo>
                    <a:pt x="140855" y="127350"/>
                  </a:lnTo>
                  <a:lnTo>
                    <a:pt x="145293" y="134416"/>
                  </a:lnTo>
                  <a:lnTo>
                    <a:pt x="150935" y="141226"/>
                  </a:lnTo>
                  <a:lnTo>
                    <a:pt x="154809" y="145412"/>
                  </a:lnTo>
                  <a:lnTo>
                    <a:pt x="168353" y="159395"/>
                  </a:lnTo>
                  <a:lnTo>
                    <a:pt x="188100" y="179290"/>
                  </a:lnTo>
                  <a:lnTo>
                    <a:pt x="193980" y="184335"/>
                  </a:lnTo>
                  <a:lnTo>
                    <a:pt x="200440" y="189391"/>
                  </a:lnTo>
                  <a:lnTo>
                    <a:pt x="207287" y="194456"/>
                  </a:lnTo>
                  <a:lnTo>
                    <a:pt x="213544" y="199526"/>
                  </a:lnTo>
                  <a:lnTo>
                    <a:pt x="219409" y="204599"/>
                  </a:lnTo>
                  <a:lnTo>
                    <a:pt x="225013" y="209674"/>
                  </a:lnTo>
                  <a:lnTo>
                    <a:pt x="229595" y="214751"/>
                  </a:lnTo>
                  <a:lnTo>
                    <a:pt x="233496" y="219829"/>
                  </a:lnTo>
                  <a:lnTo>
                    <a:pt x="236944" y="224908"/>
                  </a:lnTo>
                  <a:lnTo>
                    <a:pt x="240089" y="229987"/>
                  </a:lnTo>
                  <a:lnTo>
                    <a:pt x="243032" y="235066"/>
                  </a:lnTo>
                  <a:lnTo>
                    <a:pt x="245842" y="240146"/>
                  </a:lnTo>
                  <a:lnTo>
                    <a:pt x="248962" y="248048"/>
                  </a:lnTo>
                  <a:lnTo>
                    <a:pt x="250350" y="254382"/>
                  </a:lnTo>
                  <a:lnTo>
                    <a:pt x="250966" y="260019"/>
                  </a:lnTo>
                  <a:lnTo>
                    <a:pt x="250284" y="262707"/>
                  </a:lnTo>
                  <a:lnTo>
                    <a:pt x="247268" y="267953"/>
                  </a:lnTo>
                  <a:lnTo>
                    <a:pt x="245278" y="269690"/>
                  </a:lnTo>
                  <a:lnTo>
                    <a:pt x="243106" y="270849"/>
                  </a:lnTo>
                  <a:lnTo>
                    <a:pt x="237587" y="272982"/>
                  </a:lnTo>
                  <a:lnTo>
                    <a:pt x="233744" y="274737"/>
                  </a:lnTo>
                  <a:lnTo>
                    <a:pt x="229489" y="276753"/>
                  </a:lnTo>
                  <a:lnTo>
                    <a:pt x="224113" y="277250"/>
                  </a:lnTo>
                  <a:lnTo>
                    <a:pt x="217988" y="276735"/>
                  </a:lnTo>
                  <a:lnTo>
                    <a:pt x="211365" y="275545"/>
                  </a:lnTo>
                  <a:lnTo>
                    <a:pt x="205257" y="274752"/>
                  </a:lnTo>
                  <a:lnTo>
                    <a:pt x="199491" y="274223"/>
                  </a:lnTo>
                  <a:lnTo>
                    <a:pt x="193954" y="273870"/>
                  </a:lnTo>
                  <a:lnTo>
                    <a:pt x="187722" y="272789"/>
                  </a:lnTo>
                  <a:lnTo>
                    <a:pt x="181028" y="271221"/>
                  </a:lnTo>
                  <a:lnTo>
                    <a:pt x="174025" y="269329"/>
                  </a:lnTo>
                  <a:lnTo>
                    <a:pt x="159471" y="264969"/>
                  </a:lnTo>
                  <a:lnTo>
                    <a:pt x="152034" y="262621"/>
                  </a:lnTo>
                  <a:lnTo>
                    <a:pt x="144535" y="259363"/>
                  </a:lnTo>
                  <a:lnTo>
                    <a:pt x="136997" y="255497"/>
                  </a:lnTo>
                  <a:lnTo>
                    <a:pt x="129431" y="251226"/>
                  </a:lnTo>
                  <a:lnTo>
                    <a:pt x="121847" y="247533"/>
                  </a:lnTo>
                  <a:lnTo>
                    <a:pt x="114251" y="244224"/>
                  </a:lnTo>
                  <a:lnTo>
                    <a:pt x="106647" y="241171"/>
                  </a:lnTo>
                  <a:lnTo>
                    <a:pt x="99885" y="237442"/>
                  </a:lnTo>
                  <a:lnTo>
                    <a:pt x="93683" y="233263"/>
                  </a:lnTo>
                  <a:lnTo>
                    <a:pt x="87855" y="228784"/>
                  </a:lnTo>
                  <a:lnTo>
                    <a:pt x="82277" y="224951"/>
                  </a:lnTo>
                  <a:lnTo>
                    <a:pt x="76864" y="221549"/>
                  </a:lnTo>
                  <a:lnTo>
                    <a:pt x="71563" y="218435"/>
                  </a:lnTo>
                  <a:lnTo>
                    <a:pt x="68028" y="214664"/>
                  </a:lnTo>
                  <a:lnTo>
                    <a:pt x="65672" y="210458"/>
                  </a:lnTo>
                  <a:lnTo>
                    <a:pt x="63053" y="202115"/>
                  </a:lnTo>
                  <a:lnTo>
                    <a:pt x="61890" y="195585"/>
                  </a:lnTo>
                  <a:lnTo>
                    <a:pt x="61373" y="189860"/>
                  </a:lnTo>
                  <a:lnTo>
                    <a:pt x="60959" y="18172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3" name="SMARTInkAnnotation137"/>
            <p:cNvSpPr/>
            <p:nvPr/>
          </p:nvSpPr>
          <p:spPr>
            <a:xfrm>
              <a:off x="5231850" y="4626853"/>
              <a:ext cx="254551" cy="255919"/>
            </a:xfrm>
            <a:custGeom>
              <a:avLst/>
              <a:gdLst/>
              <a:ahLst/>
              <a:cxnLst/>
              <a:rect l="0" t="0" r="0" b="0"/>
              <a:pathLst>
                <a:path w="254551" h="255919">
                  <a:moveTo>
                    <a:pt x="117391" y="6107"/>
                  </a:moveTo>
                  <a:lnTo>
                    <a:pt x="117391" y="10152"/>
                  </a:lnTo>
                  <a:lnTo>
                    <a:pt x="118237" y="11344"/>
                  </a:lnTo>
                  <a:lnTo>
                    <a:pt x="119648" y="12138"/>
                  </a:lnTo>
                  <a:lnTo>
                    <a:pt x="121435" y="12668"/>
                  </a:lnTo>
                  <a:lnTo>
                    <a:pt x="122627" y="13868"/>
                  </a:lnTo>
                  <a:lnTo>
                    <a:pt x="123421" y="15514"/>
                  </a:lnTo>
                  <a:lnTo>
                    <a:pt x="124304" y="19601"/>
                  </a:lnTo>
                  <a:lnTo>
                    <a:pt x="124801" y="27509"/>
                  </a:lnTo>
                  <a:lnTo>
                    <a:pt x="124917" y="35657"/>
                  </a:lnTo>
                  <a:lnTo>
                    <a:pt x="125795" y="39353"/>
                  </a:lnTo>
                  <a:lnTo>
                    <a:pt x="129027" y="45718"/>
                  </a:lnTo>
                  <a:lnTo>
                    <a:pt x="131563" y="50017"/>
                  </a:lnTo>
                  <a:lnTo>
                    <a:pt x="132156" y="53280"/>
                  </a:lnTo>
                  <a:lnTo>
                    <a:pt x="132588" y="61164"/>
                  </a:lnTo>
                  <a:lnTo>
                    <a:pt x="132622" y="65901"/>
                  </a:lnTo>
                  <a:lnTo>
                    <a:pt x="132630" y="55685"/>
                  </a:lnTo>
                  <a:lnTo>
                    <a:pt x="131783" y="53552"/>
                  </a:lnTo>
                  <a:lnTo>
                    <a:pt x="128585" y="48925"/>
                  </a:lnTo>
                  <a:lnTo>
                    <a:pt x="127393" y="45659"/>
                  </a:lnTo>
                  <a:lnTo>
                    <a:pt x="126599" y="41788"/>
                  </a:lnTo>
                  <a:lnTo>
                    <a:pt x="126069" y="37515"/>
                  </a:lnTo>
                  <a:lnTo>
                    <a:pt x="124870" y="33819"/>
                  </a:lnTo>
                  <a:lnTo>
                    <a:pt x="121279" y="27454"/>
                  </a:lnTo>
                  <a:lnTo>
                    <a:pt x="116860" y="21804"/>
                  </a:lnTo>
                  <a:lnTo>
                    <a:pt x="114498" y="19111"/>
                  </a:lnTo>
                  <a:lnTo>
                    <a:pt x="107356" y="13862"/>
                  </a:lnTo>
                  <a:lnTo>
                    <a:pt x="103080" y="11277"/>
                  </a:lnTo>
                  <a:lnTo>
                    <a:pt x="96073" y="6147"/>
                  </a:lnTo>
                  <a:lnTo>
                    <a:pt x="93018" y="3594"/>
                  </a:lnTo>
                  <a:lnTo>
                    <a:pt x="89289" y="1892"/>
                  </a:lnTo>
                  <a:lnTo>
                    <a:pt x="85109" y="757"/>
                  </a:lnTo>
                  <a:lnTo>
                    <a:pt x="80630" y="0"/>
                  </a:lnTo>
                  <a:lnTo>
                    <a:pt x="75950" y="342"/>
                  </a:lnTo>
                  <a:lnTo>
                    <a:pt x="71136" y="1417"/>
                  </a:lnTo>
                  <a:lnTo>
                    <a:pt x="66234" y="2981"/>
                  </a:lnTo>
                  <a:lnTo>
                    <a:pt x="61273" y="4869"/>
                  </a:lnTo>
                  <a:lnTo>
                    <a:pt x="56272" y="6975"/>
                  </a:lnTo>
                  <a:lnTo>
                    <a:pt x="51244" y="9226"/>
                  </a:lnTo>
                  <a:lnTo>
                    <a:pt x="46200" y="12420"/>
                  </a:lnTo>
                  <a:lnTo>
                    <a:pt x="41144" y="16242"/>
                  </a:lnTo>
                  <a:lnTo>
                    <a:pt x="36079" y="20484"/>
                  </a:lnTo>
                  <a:lnTo>
                    <a:pt x="31010" y="25005"/>
                  </a:lnTo>
                  <a:lnTo>
                    <a:pt x="20862" y="34544"/>
                  </a:lnTo>
                  <a:lnTo>
                    <a:pt x="16631" y="40305"/>
                  </a:lnTo>
                  <a:lnTo>
                    <a:pt x="12964" y="46686"/>
                  </a:lnTo>
                  <a:lnTo>
                    <a:pt x="9673" y="53480"/>
                  </a:lnTo>
                  <a:lnTo>
                    <a:pt x="6632" y="60549"/>
                  </a:lnTo>
                  <a:lnTo>
                    <a:pt x="3758" y="67802"/>
                  </a:lnTo>
                  <a:lnTo>
                    <a:pt x="996" y="75177"/>
                  </a:lnTo>
                  <a:lnTo>
                    <a:pt x="0" y="82634"/>
                  </a:lnTo>
                  <a:lnTo>
                    <a:pt x="184" y="90145"/>
                  </a:lnTo>
                  <a:lnTo>
                    <a:pt x="1152" y="97692"/>
                  </a:lnTo>
                  <a:lnTo>
                    <a:pt x="2645" y="106111"/>
                  </a:lnTo>
                  <a:lnTo>
                    <a:pt x="4487" y="115109"/>
                  </a:lnTo>
                  <a:lnTo>
                    <a:pt x="6561" y="124495"/>
                  </a:lnTo>
                  <a:lnTo>
                    <a:pt x="9637" y="133292"/>
                  </a:lnTo>
                  <a:lnTo>
                    <a:pt x="13381" y="141697"/>
                  </a:lnTo>
                  <a:lnTo>
                    <a:pt x="17571" y="149841"/>
                  </a:lnTo>
                  <a:lnTo>
                    <a:pt x="22904" y="157810"/>
                  </a:lnTo>
                  <a:lnTo>
                    <a:pt x="28999" y="165662"/>
                  </a:lnTo>
                  <a:lnTo>
                    <a:pt x="35603" y="173437"/>
                  </a:lnTo>
                  <a:lnTo>
                    <a:pt x="43392" y="181161"/>
                  </a:lnTo>
                  <a:lnTo>
                    <a:pt x="51971" y="188850"/>
                  </a:lnTo>
                  <a:lnTo>
                    <a:pt x="61078" y="196515"/>
                  </a:lnTo>
                  <a:lnTo>
                    <a:pt x="70536" y="203319"/>
                  </a:lnTo>
                  <a:lnTo>
                    <a:pt x="80227" y="209549"/>
                  </a:lnTo>
                  <a:lnTo>
                    <a:pt x="90074" y="215395"/>
                  </a:lnTo>
                  <a:lnTo>
                    <a:pt x="100027" y="220986"/>
                  </a:lnTo>
                  <a:lnTo>
                    <a:pt x="120115" y="231713"/>
                  </a:lnTo>
                  <a:lnTo>
                    <a:pt x="131060" y="236098"/>
                  </a:lnTo>
                  <a:lnTo>
                    <a:pt x="142590" y="239868"/>
                  </a:lnTo>
                  <a:lnTo>
                    <a:pt x="165843" y="246314"/>
                  </a:lnTo>
                  <a:lnTo>
                    <a:pt x="187467" y="252002"/>
                  </a:lnTo>
                  <a:lnTo>
                    <a:pt x="197128" y="253856"/>
                  </a:lnTo>
                  <a:lnTo>
                    <a:pt x="206109" y="255093"/>
                  </a:lnTo>
                  <a:lnTo>
                    <a:pt x="214636" y="255918"/>
                  </a:lnTo>
                  <a:lnTo>
                    <a:pt x="222014" y="255621"/>
                  </a:lnTo>
                  <a:lnTo>
                    <a:pt x="228626" y="254577"/>
                  </a:lnTo>
                  <a:lnTo>
                    <a:pt x="234728" y="253033"/>
                  </a:lnTo>
                  <a:lnTo>
                    <a:pt x="239642" y="251158"/>
                  </a:lnTo>
                  <a:lnTo>
                    <a:pt x="247360" y="246817"/>
                  </a:lnTo>
                  <a:lnTo>
                    <a:pt x="249756" y="244473"/>
                  </a:lnTo>
                  <a:lnTo>
                    <a:pt x="251354" y="242065"/>
                  </a:lnTo>
                  <a:lnTo>
                    <a:pt x="254550" y="23470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7" name="SMARTInkAnnotation138"/>
            <p:cNvSpPr/>
            <p:nvPr/>
          </p:nvSpPr>
          <p:spPr>
            <a:xfrm>
              <a:off x="4892041" y="4495800"/>
              <a:ext cx="548640" cy="53341"/>
            </a:xfrm>
            <a:custGeom>
              <a:avLst/>
              <a:gdLst/>
              <a:ahLst/>
              <a:cxnLst/>
              <a:rect l="0" t="0" r="0" b="0"/>
              <a:pathLst>
                <a:path w="548640" h="53341">
                  <a:moveTo>
                    <a:pt x="0" y="0"/>
                  </a:moveTo>
                  <a:lnTo>
                    <a:pt x="4044" y="0"/>
                  </a:lnTo>
                  <a:lnTo>
                    <a:pt x="6930" y="846"/>
                  </a:lnTo>
                  <a:lnTo>
                    <a:pt x="10546" y="2258"/>
                  </a:lnTo>
                  <a:lnTo>
                    <a:pt x="14650" y="4045"/>
                  </a:lnTo>
                  <a:lnTo>
                    <a:pt x="19080" y="5237"/>
                  </a:lnTo>
                  <a:lnTo>
                    <a:pt x="28517" y="6561"/>
                  </a:lnTo>
                  <a:lnTo>
                    <a:pt x="42872" y="7150"/>
                  </a:lnTo>
                  <a:lnTo>
                    <a:pt x="51441" y="7307"/>
                  </a:lnTo>
                  <a:lnTo>
                    <a:pt x="60540" y="8258"/>
                  </a:lnTo>
                  <a:lnTo>
                    <a:pt x="69993" y="9739"/>
                  </a:lnTo>
                  <a:lnTo>
                    <a:pt x="79682" y="11573"/>
                  </a:lnTo>
                  <a:lnTo>
                    <a:pt x="90374" y="12795"/>
                  </a:lnTo>
                  <a:lnTo>
                    <a:pt x="101736" y="13610"/>
                  </a:lnTo>
                  <a:lnTo>
                    <a:pt x="113544" y="14153"/>
                  </a:lnTo>
                  <a:lnTo>
                    <a:pt x="125649" y="15362"/>
                  </a:lnTo>
                  <a:lnTo>
                    <a:pt x="137952" y="17015"/>
                  </a:lnTo>
                  <a:lnTo>
                    <a:pt x="150388" y="18963"/>
                  </a:lnTo>
                  <a:lnTo>
                    <a:pt x="162912" y="20262"/>
                  </a:lnTo>
                  <a:lnTo>
                    <a:pt x="175494" y="21128"/>
                  </a:lnTo>
                  <a:lnTo>
                    <a:pt x="188116" y="21706"/>
                  </a:lnTo>
                  <a:lnTo>
                    <a:pt x="200764" y="22937"/>
                  </a:lnTo>
                  <a:lnTo>
                    <a:pt x="213429" y="24605"/>
                  </a:lnTo>
                  <a:lnTo>
                    <a:pt x="226106" y="26563"/>
                  </a:lnTo>
                  <a:lnTo>
                    <a:pt x="238790" y="27868"/>
                  </a:lnTo>
                  <a:lnTo>
                    <a:pt x="251480" y="28739"/>
                  </a:lnTo>
                  <a:lnTo>
                    <a:pt x="264173" y="29320"/>
                  </a:lnTo>
                  <a:lnTo>
                    <a:pt x="291824" y="29964"/>
                  </a:lnTo>
                  <a:lnTo>
                    <a:pt x="346921" y="30378"/>
                  </a:lnTo>
                  <a:lnTo>
                    <a:pt x="359974" y="31259"/>
                  </a:lnTo>
                  <a:lnTo>
                    <a:pt x="372909" y="32693"/>
                  </a:lnTo>
                  <a:lnTo>
                    <a:pt x="385766" y="34495"/>
                  </a:lnTo>
                  <a:lnTo>
                    <a:pt x="397724" y="35697"/>
                  </a:lnTo>
                  <a:lnTo>
                    <a:pt x="409082" y="36498"/>
                  </a:lnTo>
                  <a:lnTo>
                    <a:pt x="420041" y="37032"/>
                  </a:lnTo>
                  <a:lnTo>
                    <a:pt x="441249" y="37626"/>
                  </a:lnTo>
                  <a:lnTo>
                    <a:pt x="451646" y="37784"/>
                  </a:lnTo>
                  <a:lnTo>
                    <a:pt x="461117" y="38736"/>
                  </a:lnTo>
                  <a:lnTo>
                    <a:pt x="469971" y="40217"/>
                  </a:lnTo>
                  <a:lnTo>
                    <a:pt x="478413" y="42051"/>
                  </a:lnTo>
                  <a:lnTo>
                    <a:pt x="486582" y="43274"/>
                  </a:lnTo>
                  <a:lnTo>
                    <a:pt x="502432" y="44633"/>
                  </a:lnTo>
                  <a:lnTo>
                    <a:pt x="515685" y="45237"/>
                  </a:lnTo>
                  <a:lnTo>
                    <a:pt x="533945" y="45625"/>
                  </a:lnTo>
                  <a:lnTo>
                    <a:pt x="537149" y="46503"/>
                  </a:lnTo>
                  <a:lnTo>
                    <a:pt x="540132" y="47936"/>
                  </a:lnTo>
                  <a:lnTo>
                    <a:pt x="548639" y="533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1" name="SMARTInkAnnotation139"/>
            <p:cNvSpPr/>
            <p:nvPr/>
          </p:nvSpPr>
          <p:spPr>
            <a:xfrm>
              <a:off x="5364480" y="4465320"/>
              <a:ext cx="15241" cy="1"/>
            </a:xfrm>
            <a:custGeom>
              <a:avLst/>
              <a:gdLst/>
              <a:ahLst/>
              <a:cxnLst/>
              <a:rect l="0" t="0" r="0" b="0"/>
              <a:pathLst>
                <a:path w="15241" h="1">
                  <a:moveTo>
                    <a:pt x="0" y="0"/>
                  </a:moveTo>
                  <a:lnTo>
                    <a:pt x="152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2" name="SMARTInkAnnotation140"/>
            <p:cNvSpPr/>
            <p:nvPr/>
          </p:nvSpPr>
          <p:spPr>
            <a:xfrm>
              <a:off x="5288280" y="4480560"/>
              <a:ext cx="182786" cy="167599"/>
            </a:xfrm>
            <a:custGeom>
              <a:avLst/>
              <a:gdLst/>
              <a:ahLst/>
              <a:cxnLst/>
              <a:rect l="0" t="0" r="0" b="0"/>
              <a:pathLst>
                <a:path w="182786" h="167599">
                  <a:moveTo>
                    <a:pt x="129540" y="0"/>
                  </a:moveTo>
                  <a:lnTo>
                    <a:pt x="129540" y="6561"/>
                  </a:lnTo>
                  <a:lnTo>
                    <a:pt x="131798" y="11665"/>
                  </a:lnTo>
                  <a:lnTo>
                    <a:pt x="133585" y="15397"/>
                  </a:lnTo>
                  <a:lnTo>
                    <a:pt x="134777" y="18731"/>
                  </a:lnTo>
                  <a:lnTo>
                    <a:pt x="135571" y="21801"/>
                  </a:lnTo>
                  <a:lnTo>
                    <a:pt x="136101" y="24694"/>
                  </a:lnTo>
                  <a:lnTo>
                    <a:pt x="137300" y="28316"/>
                  </a:lnTo>
                  <a:lnTo>
                    <a:pt x="138948" y="32424"/>
                  </a:lnTo>
                  <a:lnTo>
                    <a:pt x="140892" y="36856"/>
                  </a:lnTo>
                  <a:lnTo>
                    <a:pt x="142188" y="41504"/>
                  </a:lnTo>
                  <a:lnTo>
                    <a:pt x="143052" y="46296"/>
                  </a:lnTo>
                  <a:lnTo>
                    <a:pt x="143628" y="51184"/>
                  </a:lnTo>
                  <a:lnTo>
                    <a:pt x="144859" y="55289"/>
                  </a:lnTo>
                  <a:lnTo>
                    <a:pt x="146526" y="58873"/>
                  </a:lnTo>
                  <a:lnTo>
                    <a:pt x="148484" y="62108"/>
                  </a:lnTo>
                  <a:lnTo>
                    <a:pt x="150636" y="65959"/>
                  </a:lnTo>
                  <a:lnTo>
                    <a:pt x="155285" y="74753"/>
                  </a:lnTo>
                  <a:lnTo>
                    <a:pt x="156863" y="79469"/>
                  </a:lnTo>
                  <a:lnTo>
                    <a:pt x="157916" y="84306"/>
                  </a:lnTo>
                  <a:lnTo>
                    <a:pt x="158617" y="89224"/>
                  </a:lnTo>
                  <a:lnTo>
                    <a:pt x="159931" y="94196"/>
                  </a:lnTo>
                  <a:lnTo>
                    <a:pt x="161655" y="99204"/>
                  </a:lnTo>
                  <a:lnTo>
                    <a:pt x="163650" y="104236"/>
                  </a:lnTo>
                  <a:lnTo>
                    <a:pt x="164980" y="109284"/>
                  </a:lnTo>
                  <a:lnTo>
                    <a:pt x="165867" y="114343"/>
                  </a:lnTo>
                  <a:lnTo>
                    <a:pt x="166458" y="119408"/>
                  </a:lnTo>
                  <a:lnTo>
                    <a:pt x="166852" y="123633"/>
                  </a:lnTo>
                  <a:lnTo>
                    <a:pt x="167115" y="127295"/>
                  </a:lnTo>
                  <a:lnTo>
                    <a:pt x="167290" y="130583"/>
                  </a:lnTo>
                  <a:lnTo>
                    <a:pt x="168253" y="134469"/>
                  </a:lnTo>
                  <a:lnTo>
                    <a:pt x="169743" y="138753"/>
                  </a:lnTo>
                  <a:lnTo>
                    <a:pt x="171582" y="143302"/>
                  </a:lnTo>
                  <a:lnTo>
                    <a:pt x="172808" y="147181"/>
                  </a:lnTo>
                  <a:lnTo>
                    <a:pt x="173625" y="150614"/>
                  </a:lnTo>
                  <a:lnTo>
                    <a:pt x="174170" y="153749"/>
                  </a:lnTo>
                  <a:lnTo>
                    <a:pt x="174533" y="156686"/>
                  </a:lnTo>
                  <a:lnTo>
                    <a:pt x="174775" y="159491"/>
                  </a:lnTo>
                  <a:lnTo>
                    <a:pt x="174937" y="162208"/>
                  </a:lnTo>
                  <a:lnTo>
                    <a:pt x="175892" y="164019"/>
                  </a:lnTo>
                  <a:lnTo>
                    <a:pt x="177375" y="165225"/>
                  </a:lnTo>
                  <a:lnTo>
                    <a:pt x="182785" y="167598"/>
                  </a:lnTo>
                  <a:lnTo>
                    <a:pt x="172265" y="157031"/>
                  </a:lnTo>
                  <a:lnTo>
                    <a:pt x="169878" y="153794"/>
                  </a:lnTo>
                  <a:lnTo>
                    <a:pt x="167438" y="149943"/>
                  </a:lnTo>
                  <a:lnTo>
                    <a:pt x="164965" y="145681"/>
                  </a:lnTo>
                  <a:lnTo>
                    <a:pt x="162471" y="141994"/>
                  </a:lnTo>
                  <a:lnTo>
                    <a:pt x="159960" y="138690"/>
                  </a:lnTo>
                  <a:lnTo>
                    <a:pt x="157440" y="135640"/>
                  </a:lnTo>
                  <a:lnTo>
                    <a:pt x="154067" y="131913"/>
                  </a:lnTo>
                  <a:lnTo>
                    <a:pt x="145803" y="123257"/>
                  </a:lnTo>
                  <a:lnTo>
                    <a:pt x="131631" y="108864"/>
                  </a:lnTo>
                  <a:lnTo>
                    <a:pt x="125854" y="103902"/>
                  </a:lnTo>
                  <a:lnTo>
                    <a:pt x="119462" y="98902"/>
                  </a:lnTo>
                  <a:lnTo>
                    <a:pt x="112662" y="93875"/>
                  </a:lnTo>
                  <a:lnTo>
                    <a:pt x="106435" y="89677"/>
                  </a:lnTo>
                  <a:lnTo>
                    <a:pt x="100590" y="86031"/>
                  </a:lnTo>
                  <a:lnTo>
                    <a:pt x="95000" y="82754"/>
                  </a:lnTo>
                  <a:lnTo>
                    <a:pt x="89580" y="79722"/>
                  </a:lnTo>
                  <a:lnTo>
                    <a:pt x="79042" y="74097"/>
                  </a:lnTo>
                  <a:lnTo>
                    <a:pt x="73862" y="70565"/>
                  </a:lnTo>
                  <a:lnTo>
                    <a:pt x="68715" y="66517"/>
                  </a:lnTo>
                  <a:lnTo>
                    <a:pt x="63589" y="62124"/>
                  </a:lnTo>
                  <a:lnTo>
                    <a:pt x="59327" y="58350"/>
                  </a:lnTo>
                  <a:lnTo>
                    <a:pt x="52332" y="51897"/>
                  </a:lnTo>
                  <a:lnTo>
                    <a:pt x="48435" y="48991"/>
                  </a:lnTo>
                  <a:lnTo>
                    <a:pt x="44143" y="46208"/>
                  </a:lnTo>
                  <a:lnTo>
                    <a:pt x="39589" y="43506"/>
                  </a:lnTo>
                  <a:lnTo>
                    <a:pt x="35705" y="40857"/>
                  </a:lnTo>
                  <a:lnTo>
                    <a:pt x="32270" y="38245"/>
                  </a:lnTo>
                  <a:lnTo>
                    <a:pt x="29134" y="35657"/>
                  </a:lnTo>
                  <a:lnTo>
                    <a:pt x="25349" y="33085"/>
                  </a:lnTo>
                  <a:lnTo>
                    <a:pt x="21133" y="30523"/>
                  </a:lnTo>
                  <a:lnTo>
                    <a:pt x="10289" y="24374"/>
                  </a:lnTo>
                  <a:lnTo>
                    <a:pt x="9399" y="23022"/>
                  </a:lnTo>
                  <a:lnTo>
                    <a:pt x="8148" y="17922"/>
                  </a:lnTo>
                  <a:lnTo>
                    <a:pt x="7855" y="16432"/>
                  </a:lnTo>
                  <a:lnTo>
                    <a:pt x="6929" y="16035"/>
                  </a:lnTo>
                  <a:lnTo>
                    <a:pt x="1620" y="15397"/>
                  </a:lnTo>
                  <a:lnTo>
                    <a:pt x="1080" y="15345"/>
                  </a:lnTo>
                  <a:lnTo>
                    <a:pt x="720" y="14463"/>
                  </a:lnTo>
                  <a:lnTo>
                    <a:pt x="480" y="13029"/>
                  </a:lnTo>
                  <a:lnTo>
                    <a:pt x="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3" name="SMARTInkAnnotation141"/>
            <p:cNvSpPr/>
            <p:nvPr/>
          </p:nvSpPr>
          <p:spPr>
            <a:xfrm>
              <a:off x="5295900" y="4465320"/>
              <a:ext cx="331662" cy="144753"/>
            </a:xfrm>
            <a:custGeom>
              <a:avLst/>
              <a:gdLst/>
              <a:ahLst/>
              <a:cxnLst/>
              <a:rect l="0" t="0" r="0" b="0"/>
              <a:pathLst>
                <a:path w="331662" h="144753">
                  <a:moveTo>
                    <a:pt x="0" y="0"/>
                  </a:moveTo>
                  <a:lnTo>
                    <a:pt x="4045" y="0"/>
                  </a:lnTo>
                  <a:lnTo>
                    <a:pt x="6083" y="847"/>
                  </a:lnTo>
                  <a:lnTo>
                    <a:pt x="12997" y="5237"/>
                  </a:lnTo>
                  <a:lnTo>
                    <a:pt x="17912" y="6561"/>
                  </a:lnTo>
                  <a:lnTo>
                    <a:pt x="25176" y="7150"/>
                  </a:lnTo>
                  <a:lnTo>
                    <a:pt x="34896" y="8258"/>
                  </a:lnTo>
                  <a:lnTo>
                    <a:pt x="41044" y="9739"/>
                  </a:lnTo>
                  <a:lnTo>
                    <a:pt x="47683" y="11573"/>
                  </a:lnTo>
                  <a:lnTo>
                    <a:pt x="61833" y="15868"/>
                  </a:lnTo>
                  <a:lnTo>
                    <a:pt x="69161" y="18199"/>
                  </a:lnTo>
                  <a:lnTo>
                    <a:pt x="76588" y="19753"/>
                  </a:lnTo>
                  <a:lnTo>
                    <a:pt x="84079" y="20788"/>
                  </a:lnTo>
                  <a:lnTo>
                    <a:pt x="91613" y="21479"/>
                  </a:lnTo>
                  <a:lnTo>
                    <a:pt x="100021" y="23633"/>
                  </a:lnTo>
                  <a:lnTo>
                    <a:pt x="109015" y="26762"/>
                  </a:lnTo>
                  <a:lnTo>
                    <a:pt x="118397" y="30542"/>
                  </a:lnTo>
                  <a:lnTo>
                    <a:pt x="128038" y="33061"/>
                  </a:lnTo>
                  <a:lnTo>
                    <a:pt x="137852" y="34741"/>
                  </a:lnTo>
                  <a:lnTo>
                    <a:pt x="147781" y="35861"/>
                  </a:lnTo>
                  <a:lnTo>
                    <a:pt x="156941" y="38300"/>
                  </a:lnTo>
                  <a:lnTo>
                    <a:pt x="165588" y="41620"/>
                  </a:lnTo>
                  <a:lnTo>
                    <a:pt x="173891" y="45527"/>
                  </a:lnTo>
                  <a:lnTo>
                    <a:pt x="182815" y="48978"/>
                  </a:lnTo>
                  <a:lnTo>
                    <a:pt x="192150" y="52125"/>
                  </a:lnTo>
                  <a:lnTo>
                    <a:pt x="219211" y="60600"/>
                  </a:lnTo>
                  <a:lnTo>
                    <a:pt x="227421" y="63260"/>
                  </a:lnTo>
                  <a:lnTo>
                    <a:pt x="236281" y="65880"/>
                  </a:lnTo>
                  <a:lnTo>
                    <a:pt x="255156" y="71049"/>
                  </a:lnTo>
                  <a:lnTo>
                    <a:pt x="263237" y="73613"/>
                  </a:lnTo>
                  <a:lnTo>
                    <a:pt x="270318" y="76169"/>
                  </a:lnTo>
                  <a:lnTo>
                    <a:pt x="276732" y="78719"/>
                  </a:lnTo>
                  <a:lnTo>
                    <a:pt x="282702" y="81266"/>
                  </a:lnTo>
                  <a:lnTo>
                    <a:pt x="293850" y="86354"/>
                  </a:lnTo>
                  <a:lnTo>
                    <a:pt x="309646" y="93978"/>
                  </a:lnTo>
                  <a:lnTo>
                    <a:pt x="313957" y="96519"/>
                  </a:lnTo>
                  <a:lnTo>
                    <a:pt x="317678" y="99060"/>
                  </a:lnTo>
                  <a:lnTo>
                    <a:pt x="325689" y="105175"/>
                  </a:lnTo>
                  <a:lnTo>
                    <a:pt x="329042" y="106011"/>
                  </a:lnTo>
                  <a:lnTo>
                    <a:pt x="331122" y="106234"/>
                  </a:lnTo>
                  <a:lnTo>
                    <a:pt x="331661" y="107230"/>
                  </a:lnTo>
                  <a:lnTo>
                    <a:pt x="331175" y="108740"/>
                  </a:lnTo>
                  <a:lnTo>
                    <a:pt x="328355" y="113202"/>
                  </a:lnTo>
                  <a:lnTo>
                    <a:pt x="327277" y="113568"/>
                  </a:lnTo>
                  <a:lnTo>
                    <a:pt x="317116" y="114204"/>
                  </a:lnTo>
                  <a:lnTo>
                    <a:pt x="309992" y="116515"/>
                  </a:lnTo>
                  <a:lnTo>
                    <a:pt x="301181" y="119518"/>
                  </a:lnTo>
                  <a:lnTo>
                    <a:pt x="291621" y="120852"/>
                  </a:lnTo>
                  <a:lnTo>
                    <a:pt x="285854" y="121209"/>
                  </a:lnTo>
                  <a:lnTo>
                    <a:pt x="272673" y="121604"/>
                  </a:lnTo>
                  <a:lnTo>
                    <a:pt x="264756" y="122556"/>
                  </a:lnTo>
                  <a:lnTo>
                    <a:pt x="256091" y="124037"/>
                  </a:lnTo>
                  <a:lnTo>
                    <a:pt x="246927" y="125872"/>
                  </a:lnTo>
                  <a:lnTo>
                    <a:pt x="238278" y="127094"/>
                  </a:lnTo>
                  <a:lnTo>
                    <a:pt x="229972" y="127909"/>
                  </a:lnTo>
                  <a:lnTo>
                    <a:pt x="221895" y="128453"/>
                  </a:lnTo>
                  <a:lnTo>
                    <a:pt x="213970" y="129662"/>
                  </a:lnTo>
                  <a:lnTo>
                    <a:pt x="206147" y="131315"/>
                  </a:lnTo>
                  <a:lnTo>
                    <a:pt x="198391" y="133263"/>
                  </a:lnTo>
                  <a:lnTo>
                    <a:pt x="191527" y="134562"/>
                  </a:lnTo>
                  <a:lnTo>
                    <a:pt x="185258" y="135428"/>
                  </a:lnTo>
                  <a:lnTo>
                    <a:pt x="179386" y="136006"/>
                  </a:lnTo>
                  <a:lnTo>
                    <a:pt x="172931" y="136390"/>
                  </a:lnTo>
                  <a:lnTo>
                    <a:pt x="158985" y="136818"/>
                  </a:lnTo>
                  <a:lnTo>
                    <a:pt x="144943" y="137059"/>
                  </a:lnTo>
                  <a:lnTo>
                    <a:pt x="141503" y="137939"/>
                  </a:lnTo>
                  <a:lnTo>
                    <a:pt x="132614" y="142377"/>
                  </a:lnTo>
                  <a:lnTo>
                    <a:pt x="122387" y="144687"/>
                  </a:lnTo>
                  <a:lnTo>
                    <a:pt x="122058" y="144752"/>
                  </a:lnTo>
                  <a:lnTo>
                    <a:pt x="121961" y="140727"/>
                  </a:lnTo>
                  <a:lnTo>
                    <a:pt x="121924" y="137473"/>
                  </a:lnTo>
                  <a:lnTo>
                    <a:pt x="124179" y="132783"/>
                  </a:lnTo>
                  <a:lnTo>
                    <a:pt x="125967" y="129162"/>
                  </a:lnTo>
                  <a:lnTo>
                    <a:pt x="127158" y="125902"/>
                  </a:lnTo>
                  <a:lnTo>
                    <a:pt x="127952" y="122881"/>
                  </a:lnTo>
                  <a:lnTo>
                    <a:pt x="128481" y="120021"/>
                  </a:lnTo>
                  <a:lnTo>
                    <a:pt x="128834" y="116420"/>
                  </a:lnTo>
                  <a:lnTo>
                    <a:pt x="129069" y="112327"/>
                  </a:lnTo>
                  <a:lnTo>
                    <a:pt x="129331" y="103263"/>
                  </a:lnTo>
                  <a:lnTo>
                    <a:pt x="129448" y="93590"/>
                  </a:lnTo>
                  <a:lnTo>
                    <a:pt x="128632" y="88640"/>
                  </a:lnTo>
                  <a:lnTo>
                    <a:pt x="127241" y="83647"/>
                  </a:lnTo>
                  <a:lnTo>
                    <a:pt x="125468" y="78625"/>
                  </a:lnTo>
                  <a:lnTo>
                    <a:pt x="123439" y="73583"/>
                  </a:lnTo>
                  <a:lnTo>
                    <a:pt x="121239" y="68529"/>
                  </a:lnTo>
                  <a:lnTo>
                    <a:pt x="118926" y="63466"/>
                  </a:lnTo>
                  <a:lnTo>
                    <a:pt x="115691" y="59244"/>
                  </a:lnTo>
                  <a:lnTo>
                    <a:pt x="111840" y="55583"/>
                  </a:lnTo>
                  <a:lnTo>
                    <a:pt x="107580" y="52295"/>
                  </a:lnTo>
                  <a:lnTo>
                    <a:pt x="103894" y="48410"/>
                  </a:lnTo>
                  <a:lnTo>
                    <a:pt x="100589" y="44127"/>
                  </a:lnTo>
                  <a:lnTo>
                    <a:pt x="97539" y="39578"/>
                  </a:lnTo>
                  <a:lnTo>
                    <a:pt x="93813" y="35699"/>
                  </a:lnTo>
                  <a:lnTo>
                    <a:pt x="89635" y="32266"/>
                  </a:lnTo>
                  <a:lnTo>
                    <a:pt x="85157" y="29131"/>
                  </a:lnTo>
                  <a:lnTo>
                    <a:pt x="81325" y="26194"/>
                  </a:lnTo>
                  <a:lnTo>
                    <a:pt x="77924" y="23390"/>
                  </a:lnTo>
                  <a:lnTo>
                    <a:pt x="68580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6" name="SMARTInkAnnotation142"/>
            <p:cNvSpPr/>
            <p:nvPr/>
          </p:nvSpPr>
          <p:spPr>
            <a:xfrm>
              <a:off x="5984529" y="4587384"/>
              <a:ext cx="286732" cy="274005"/>
            </a:xfrm>
            <a:custGeom>
              <a:avLst/>
              <a:gdLst/>
              <a:ahLst/>
              <a:cxnLst/>
              <a:rect l="0" t="0" r="0" b="0"/>
              <a:pathLst>
                <a:path w="286732" h="274005">
                  <a:moveTo>
                    <a:pt x="195291" y="83676"/>
                  </a:moveTo>
                  <a:lnTo>
                    <a:pt x="199336" y="83676"/>
                  </a:lnTo>
                  <a:lnTo>
                    <a:pt x="200528" y="84523"/>
                  </a:lnTo>
                  <a:lnTo>
                    <a:pt x="201323" y="85934"/>
                  </a:lnTo>
                  <a:lnTo>
                    <a:pt x="201852" y="87721"/>
                  </a:lnTo>
                  <a:lnTo>
                    <a:pt x="203052" y="88913"/>
                  </a:lnTo>
                  <a:lnTo>
                    <a:pt x="204698" y="89707"/>
                  </a:lnTo>
                  <a:lnTo>
                    <a:pt x="206643" y="90237"/>
                  </a:lnTo>
                  <a:lnTo>
                    <a:pt x="207938" y="91437"/>
                  </a:lnTo>
                  <a:lnTo>
                    <a:pt x="208803" y="93084"/>
                  </a:lnTo>
                  <a:lnTo>
                    <a:pt x="209379" y="95028"/>
                  </a:lnTo>
                  <a:lnTo>
                    <a:pt x="210610" y="96324"/>
                  </a:lnTo>
                  <a:lnTo>
                    <a:pt x="212276" y="97188"/>
                  </a:lnTo>
                  <a:lnTo>
                    <a:pt x="217807" y="98816"/>
                  </a:lnTo>
                  <a:lnTo>
                    <a:pt x="218149" y="106443"/>
                  </a:lnTo>
                  <a:lnTo>
                    <a:pt x="218151" y="70491"/>
                  </a:lnTo>
                  <a:lnTo>
                    <a:pt x="217304" y="65572"/>
                  </a:lnTo>
                  <a:lnTo>
                    <a:pt x="215893" y="60601"/>
                  </a:lnTo>
                  <a:lnTo>
                    <a:pt x="214105" y="55592"/>
                  </a:lnTo>
                  <a:lnTo>
                    <a:pt x="212914" y="50560"/>
                  </a:lnTo>
                  <a:lnTo>
                    <a:pt x="212120" y="45512"/>
                  </a:lnTo>
                  <a:lnTo>
                    <a:pt x="211590" y="40453"/>
                  </a:lnTo>
                  <a:lnTo>
                    <a:pt x="209544" y="35387"/>
                  </a:lnTo>
                  <a:lnTo>
                    <a:pt x="206486" y="30317"/>
                  </a:lnTo>
                  <a:lnTo>
                    <a:pt x="202755" y="25244"/>
                  </a:lnTo>
                  <a:lnTo>
                    <a:pt x="196350" y="17349"/>
                  </a:lnTo>
                  <a:lnTo>
                    <a:pt x="193457" y="14058"/>
                  </a:lnTo>
                  <a:lnTo>
                    <a:pt x="185727" y="8144"/>
                  </a:lnTo>
                  <a:lnTo>
                    <a:pt x="177494" y="3539"/>
                  </a:lnTo>
                  <a:lnTo>
                    <a:pt x="171012" y="1493"/>
                  </a:lnTo>
                  <a:lnTo>
                    <a:pt x="163052" y="584"/>
                  </a:lnTo>
                  <a:lnTo>
                    <a:pt x="158558" y="341"/>
                  </a:lnTo>
                  <a:lnTo>
                    <a:pt x="149050" y="72"/>
                  </a:lnTo>
                  <a:lnTo>
                    <a:pt x="144143" y="0"/>
                  </a:lnTo>
                  <a:lnTo>
                    <a:pt x="138333" y="1645"/>
                  </a:lnTo>
                  <a:lnTo>
                    <a:pt x="131919" y="4436"/>
                  </a:lnTo>
                  <a:lnTo>
                    <a:pt x="125103" y="7989"/>
                  </a:lnTo>
                  <a:lnTo>
                    <a:pt x="118019" y="12052"/>
                  </a:lnTo>
                  <a:lnTo>
                    <a:pt x="110756" y="16453"/>
                  </a:lnTo>
                  <a:lnTo>
                    <a:pt x="95913" y="25859"/>
                  </a:lnTo>
                  <a:lnTo>
                    <a:pt x="80850" y="35684"/>
                  </a:lnTo>
                  <a:lnTo>
                    <a:pt x="73278" y="41522"/>
                  </a:lnTo>
                  <a:lnTo>
                    <a:pt x="65689" y="47953"/>
                  </a:lnTo>
                  <a:lnTo>
                    <a:pt x="58090" y="54781"/>
                  </a:lnTo>
                  <a:lnTo>
                    <a:pt x="42872" y="69141"/>
                  </a:lnTo>
                  <a:lnTo>
                    <a:pt x="35259" y="76526"/>
                  </a:lnTo>
                  <a:lnTo>
                    <a:pt x="29337" y="84835"/>
                  </a:lnTo>
                  <a:lnTo>
                    <a:pt x="24542" y="93763"/>
                  </a:lnTo>
                  <a:lnTo>
                    <a:pt x="20498" y="103101"/>
                  </a:lnTo>
                  <a:lnTo>
                    <a:pt x="16110" y="111866"/>
                  </a:lnTo>
                  <a:lnTo>
                    <a:pt x="11490" y="120249"/>
                  </a:lnTo>
                  <a:lnTo>
                    <a:pt x="6717" y="128378"/>
                  </a:lnTo>
                  <a:lnTo>
                    <a:pt x="3535" y="136338"/>
                  </a:lnTo>
                  <a:lnTo>
                    <a:pt x="1414" y="144184"/>
                  </a:lnTo>
                  <a:lnTo>
                    <a:pt x="0" y="151955"/>
                  </a:lnTo>
                  <a:lnTo>
                    <a:pt x="750" y="160522"/>
                  </a:lnTo>
                  <a:lnTo>
                    <a:pt x="2944" y="169620"/>
                  </a:lnTo>
                  <a:lnTo>
                    <a:pt x="6100" y="179072"/>
                  </a:lnTo>
                  <a:lnTo>
                    <a:pt x="9897" y="187914"/>
                  </a:lnTo>
                  <a:lnTo>
                    <a:pt x="14122" y="196348"/>
                  </a:lnTo>
                  <a:lnTo>
                    <a:pt x="18632" y="204511"/>
                  </a:lnTo>
                  <a:lnTo>
                    <a:pt x="23332" y="211646"/>
                  </a:lnTo>
                  <a:lnTo>
                    <a:pt x="28158" y="218096"/>
                  </a:lnTo>
                  <a:lnTo>
                    <a:pt x="33069" y="224090"/>
                  </a:lnTo>
                  <a:lnTo>
                    <a:pt x="39730" y="229779"/>
                  </a:lnTo>
                  <a:lnTo>
                    <a:pt x="47557" y="235264"/>
                  </a:lnTo>
                  <a:lnTo>
                    <a:pt x="56162" y="240615"/>
                  </a:lnTo>
                  <a:lnTo>
                    <a:pt x="65285" y="245875"/>
                  </a:lnTo>
                  <a:lnTo>
                    <a:pt x="84453" y="256236"/>
                  </a:lnTo>
                  <a:lnTo>
                    <a:pt x="94305" y="260523"/>
                  </a:lnTo>
                  <a:lnTo>
                    <a:pt x="104260" y="264227"/>
                  </a:lnTo>
                  <a:lnTo>
                    <a:pt x="114284" y="267544"/>
                  </a:lnTo>
                  <a:lnTo>
                    <a:pt x="125200" y="269754"/>
                  </a:lnTo>
                  <a:lnTo>
                    <a:pt x="136710" y="271228"/>
                  </a:lnTo>
                  <a:lnTo>
                    <a:pt x="148617" y="272211"/>
                  </a:lnTo>
                  <a:lnTo>
                    <a:pt x="159942" y="272866"/>
                  </a:lnTo>
                  <a:lnTo>
                    <a:pt x="181556" y="273594"/>
                  </a:lnTo>
                  <a:lnTo>
                    <a:pt x="212765" y="274004"/>
                  </a:lnTo>
                  <a:lnTo>
                    <a:pt x="222180" y="273215"/>
                  </a:lnTo>
                  <a:lnTo>
                    <a:pt x="230997" y="271841"/>
                  </a:lnTo>
                  <a:lnTo>
                    <a:pt x="239416" y="270080"/>
                  </a:lnTo>
                  <a:lnTo>
                    <a:pt x="246720" y="268059"/>
                  </a:lnTo>
                  <a:lnTo>
                    <a:pt x="253284" y="265865"/>
                  </a:lnTo>
                  <a:lnTo>
                    <a:pt x="259353" y="263555"/>
                  </a:lnTo>
                  <a:lnTo>
                    <a:pt x="264246" y="262016"/>
                  </a:lnTo>
                  <a:lnTo>
                    <a:pt x="271940" y="260305"/>
                  </a:lnTo>
                  <a:lnTo>
                    <a:pt x="278182" y="257287"/>
                  </a:lnTo>
                  <a:lnTo>
                    <a:pt x="286731" y="25131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7" name="SMARTInkAnnotation143"/>
            <p:cNvSpPr/>
            <p:nvPr/>
          </p:nvSpPr>
          <p:spPr>
            <a:xfrm>
              <a:off x="6393192" y="4549629"/>
              <a:ext cx="205729" cy="327172"/>
            </a:xfrm>
            <a:custGeom>
              <a:avLst/>
              <a:gdLst/>
              <a:ahLst/>
              <a:cxnLst/>
              <a:rect l="0" t="0" r="0" b="0"/>
              <a:pathLst>
                <a:path w="205729" h="327172">
                  <a:moveTo>
                    <a:pt x="30468" y="121431"/>
                  </a:moveTo>
                  <a:lnTo>
                    <a:pt x="30468" y="139343"/>
                  </a:lnTo>
                  <a:lnTo>
                    <a:pt x="28210" y="146608"/>
                  </a:lnTo>
                  <a:lnTo>
                    <a:pt x="25231" y="155481"/>
                  </a:lnTo>
                  <a:lnTo>
                    <a:pt x="23907" y="165068"/>
                  </a:lnTo>
                  <a:lnTo>
                    <a:pt x="22707" y="170843"/>
                  </a:lnTo>
                  <a:lnTo>
                    <a:pt x="21061" y="177232"/>
                  </a:lnTo>
                  <a:lnTo>
                    <a:pt x="19117" y="184032"/>
                  </a:lnTo>
                  <a:lnTo>
                    <a:pt x="17821" y="190258"/>
                  </a:lnTo>
                  <a:lnTo>
                    <a:pt x="16957" y="196103"/>
                  </a:lnTo>
                  <a:lnTo>
                    <a:pt x="16380" y="201693"/>
                  </a:lnTo>
                  <a:lnTo>
                    <a:pt x="15150" y="207112"/>
                  </a:lnTo>
                  <a:lnTo>
                    <a:pt x="13483" y="212419"/>
                  </a:lnTo>
                  <a:lnTo>
                    <a:pt x="11525" y="217650"/>
                  </a:lnTo>
                  <a:lnTo>
                    <a:pt x="9372" y="222830"/>
                  </a:lnTo>
                  <a:lnTo>
                    <a:pt x="7091" y="227977"/>
                  </a:lnTo>
                  <a:lnTo>
                    <a:pt x="4724" y="233102"/>
                  </a:lnTo>
                  <a:lnTo>
                    <a:pt x="2092" y="243311"/>
                  </a:lnTo>
                  <a:lnTo>
                    <a:pt x="924" y="252647"/>
                  </a:lnTo>
                  <a:lnTo>
                    <a:pt x="265" y="262663"/>
                  </a:lnTo>
                  <a:lnTo>
                    <a:pt x="0" y="273346"/>
                  </a:lnTo>
                  <a:lnTo>
                    <a:pt x="4037" y="265597"/>
                  </a:lnTo>
                  <a:lnTo>
                    <a:pt x="6021" y="257189"/>
                  </a:lnTo>
                  <a:lnTo>
                    <a:pt x="6550" y="252577"/>
                  </a:lnTo>
                  <a:lnTo>
                    <a:pt x="7749" y="246962"/>
                  </a:lnTo>
                  <a:lnTo>
                    <a:pt x="9396" y="240678"/>
                  </a:lnTo>
                  <a:lnTo>
                    <a:pt x="11340" y="233949"/>
                  </a:lnTo>
                  <a:lnTo>
                    <a:pt x="14329" y="226076"/>
                  </a:lnTo>
                  <a:lnTo>
                    <a:pt x="18016" y="217442"/>
                  </a:lnTo>
                  <a:lnTo>
                    <a:pt x="22166" y="208298"/>
                  </a:lnTo>
                  <a:lnTo>
                    <a:pt x="25780" y="198816"/>
                  </a:lnTo>
                  <a:lnTo>
                    <a:pt x="29036" y="189107"/>
                  </a:lnTo>
                  <a:lnTo>
                    <a:pt x="32054" y="179249"/>
                  </a:lnTo>
                  <a:lnTo>
                    <a:pt x="35759" y="169290"/>
                  </a:lnTo>
                  <a:lnTo>
                    <a:pt x="39921" y="159263"/>
                  </a:lnTo>
                  <a:lnTo>
                    <a:pt x="44390" y="149193"/>
                  </a:lnTo>
                  <a:lnTo>
                    <a:pt x="48216" y="139092"/>
                  </a:lnTo>
                  <a:lnTo>
                    <a:pt x="51613" y="128971"/>
                  </a:lnTo>
                  <a:lnTo>
                    <a:pt x="54725" y="118838"/>
                  </a:lnTo>
                  <a:lnTo>
                    <a:pt x="60440" y="98548"/>
                  </a:lnTo>
                  <a:lnTo>
                    <a:pt x="63149" y="88395"/>
                  </a:lnTo>
                  <a:lnTo>
                    <a:pt x="66649" y="79087"/>
                  </a:lnTo>
                  <a:lnTo>
                    <a:pt x="70675" y="70342"/>
                  </a:lnTo>
                  <a:lnTo>
                    <a:pt x="85259" y="42100"/>
                  </a:lnTo>
                  <a:lnTo>
                    <a:pt x="89008" y="36371"/>
                  </a:lnTo>
                  <a:lnTo>
                    <a:pt x="93202" y="30858"/>
                  </a:lnTo>
                  <a:lnTo>
                    <a:pt x="97690" y="25489"/>
                  </a:lnTo>
                  <a:lnTo>
                    <a:pt x="101530" y="21063"/>
                  </a:lnTo>
                  <a:lnTo>
                    <a:pt x="108053" y="13888"/>
                  </a:lnTo>
                  <a:lnTo>
                    <a:pt x="113775" y="7877"/>
                  </a:lnTo>
                  <a:lnTo>
                    <a:pt x="116486" y="5088"/>
                  </a:lnTo>
                  <a:lnTo>
                    <a:pt x="119140" y="3229"/>
                  </a:lnTo>
                  <a:lnTo>
                    <a:pt x="124347" y="1163"/>
                  </a:lnTo>
                  <a:lnTo>
                    <a:pt x="127993" y="0"/>
                  </a:lnTo>
                  <a:lnTo>
                    <a:pt x="129352" y="684"/>
                  </a:lnTo>
                  <a:lnTo>
                    <a:pt x="133118" y="3702"/>
                  </a:lnTo>
                  <a:lnTo>
                    <a:pt x="136155" y="5691"/>
                  </a:lnTo>
                  <a:lnTo>
                    <a:pt x="139873" y="7865"/>
                  </a:lnTo>
                  <a:lnTo>
                    <a:pt x="144045" y="10160"/>
                  </a:lnTo>
                  <a:lnTo>
                    <a:pt x="146826" y="14230"/>
                  </a:lnTo>
                  <a:lnTo>
                    <a:pt x="148680" y="19484"/>
                  </a:lnTo>
                  <a:lnTo>
                    <a:pt x="149916" y="25527"/>
                  </a:lnTo>
                  <a:lnTo>
                    <a:pt x="151587" y="31248"/>
                  </a:lnTo>
                  <a:lnTo>
                    <a:pt x="153547" y="36756"/>
                  </a:lnTo>
                  <a:lnTo>
                    <a:pt x="155701" y="42121"/>
                  </a:lnTo>
                  <a:lnTo>
                    <a:pt x="157137" y="49084"/>
                  </a:lnTo>
                  <a:lnTo>
                    <a:pt x="158094" y="57113"/>
                  </a:lnTo>
                  <a:lnTo>
                    <a:pt x="158732" y="65852"/>
                  </a:lnTo>
                  <a:lnTo>
                    <a:pt x="160004" y="75065"/>
                  </a:lnTo>
                  <a:lnTo>
                    <a:pt x="161699" y="84594"/>
                  </a:lnTo>
                  <a:lnTo>
                    <a:pt x="163676" y="94333"/>
                  </a:lnTo>
                  <a:lnTo>
                    <a:pt x="164993" y="104213"/>
                  </a:lnTo>
                  <a:lnTo>
                    <a:pt x="165871" y="114185"/>
                  </a:lnTo>
                  <a:lnTo>
                    <a:pt x="166457" y="124221"/>
                  </a:lnTo>
                  <a:lnTo>
                    <a:pt x="167694" y="134297"/>
                  </a:lnTo>
                  <a:lnTo>
                    <a:pt x="169365" y="144402"/>
                  </a:lnTo>
                  <a:lnTo>
                    <a:pt x="171327" y="154525"/>
                  </a:lnTo>
                  <a:lnTo>
                    <a:pt x="175764" y="174804"/>
                  </a:lnTo>
                  <a:lnTo>
                    <a:pt x="185510" y="215417"/>
                  </a:lnTo>
                  <a:lnTo>
                    <a:pt x="187169" y="225575"/>
                  </a:lnTo>
                  <a:lnTo>
                    <a:pt x="188275" y="235734"/>
                  </a:lnTo>
                  <a:lnTo>
                    <a:pt x="189013" y="245893"/>
                  </a:lnTo>
                  <a:lnTo>
                    <a:pt x="190352" y="255206"/>
                  </a:lnTo>
                  <a:lnTo>
                    <a:pt x="192091" y="263954"/>
                  </a:lnTo>
                  <a:lnTo>
                    <a:pt x="194097" y="272327"/>
                  </a:lnTo>
                  <a:lnTo>
                    <a:pt x="195433" y="279602"/>
                  </a:lnTo>
                  <a:lnTo>
                    <a:pt x="196326" y="286145"/>
                  </a:lnTo>
                  <a:lnTo>
                    <a:pt x="196920" y="292200"/>
                  </a:lnTo>
                  <a:lnTo>
                    <a:pt x="199838" y="301187"/>
                  </a:lnTo>
                  <a:lnTo>
                    <a:pt x="201802" y="304768"/>
                  </a:lnTo>
                  <a:lnTo>
                    <a:pt x="203983" y="313263"/>
                  </a:lnTo>
                  <a:lnTo>
                    <a:pt x="205728" y="32717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8" name="SMARTInkAnnotation144"/>
            <p:cNvSpPr/>
            <p:nvPr/>
          </p:nvSpPr>
          <p:spPr>
            <a:xfrm>
              <a:off x="6446520" y="4732020"/>
              <a:ext cx="167641" cy="49864"/>
            </a:xfrm>
            <a:custGeom>
              <a:avLst/>
              <a:gdLst/>
              <a:ahLst/>
              <a:cxnLst/>
              <a:rect l="0" t="0" r="0" b="0"/>
              <a:pathLst>
                <a:path w="167641" h="49864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4046" y="6561"/>
                  </a:lnTo>
                  <a:lnTo>
                    <a:pt x="6931" y="7760"/>
                  </a:lnTo>
                  <a:lnTo>
                    <a:pt x="10547" y="9408"/>
                  </a:lnTo>
                  <a:lnTo>
                    <a:pt x="23728" y="15770"/>
                  </a:lnTo>
                  <a:lnTo>
                    <a:pt x="28518" y="18133"/>
                  </a:lnTo>
                  <a:lnTo>
                    <a:pt x="34253" y="19709"/>
                  </a:lnTo>
                  <a:lnTo>
                    <a:pt x="40615" y="20760"/>
                  </a:lnTo>
                  <a:lnTo>
                    <a:pt x="47396" y="21460"/>
                  </a:lnTo>
                  <a:lnTo>
                    <a:pt x="54458" y="23620"/>
                  </a:lnTo>
                  <a:lnTo>
                    <a:pt x="61705" y="26753"/>
                  </a:lnTo>
                  <a:lnTo>
                    <a:pt x="69077" y="30536"/>
                  </a:lnTo>
                  <a:lnTo>
                    <a:pt x="76531" y="33057"/>
                  </a:lnTo>
                  <a:lnTo>
                    <a:pt x="84041" y="34739"/>
                  </a:lnTo>
                  <a:lnTo>
                    <a:pt x="91587" y="35859"/>
                  </a:lnTo>
                  <a:lnTo>
                    <a:pt x="99159" y="37453"/>
                  </a:lnTo>
                  <a:lnTo>
                    <a:pt x="106745" y="39362"/>
                  </a:lnTo>
                  <a:lnTo>
                    <a:pt x="114344" y="41482"/>
                  </a:lnTo>
                  <a:lnTo>
                    <a:pt x="121949" y="42894"/>
                  </a:lnTo>
                  <a:lnTo>
                    <a:pt x="129559" y="43836"/>
                  </a:lnTo>
                  <a:lnTo>
                    <a:pt x="137173" y="44465"/>
                  </a:lnTo>
                  <a:lnTo>
                    <a:pt x="143096" y="45730"/>
                  </a:lnTo>
                  <a:lnTo>
                    <a:pt x="147890" y="47420"/>
                  </a:lnTo>
                  <a:lnTo>
                    <a:pt x="151933" y="49393"/>
                  </a:lnTo>
                  <a:lnTo>
                    <a:pt x="155476" y="49863"/>
                  </a:lnTo>
                  <a:lnTo>
                    <a:pt x="158684" y="49328"/>
                  </a:lnTo>
                  <a:lnTo>
                    <a:pt x="167640" y="4572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9" name="SMARTInkAnnotation145"/>
            <p:cNvSpPr/>
            <p:nvPr/>
          </p:nvSpPr>
          <p:spPr>
            <a:xfrm>
              <a:off x="6019800" y="4480560"/>
              <a:ext cx="586741" cy="38101"/>
            </a:xfrm>
            <a:custGeom>
              <a:avLst/>
              <a:gdLst/>
              <a:ahLst/>
              <a:cxnLst/>
              <a:rect l="0" t="0" r="0" b="0"/>
              <a:pathLst>
                <a:path w="586741" h="38101">
                  <a:moveTo>
                    <a:pt x="0" y="38100"/>
                  </a:moveTo>
                  <a:lnTo>
                    <a:pt x="14651" y="38100"/>
                  </a:lnTo>
                  <a:lnTo>
                    <a:pt x="19081" y="37254"/>
                  </a:lnTo>
                  <a:lnTo>
                    <a:pt x="23728" y="35843"/>
                  </a:lnTo>
                  <a:lnTo>
                    <a:pt x="28519" y="34055"/>
                  </a:lnTo>
                  <a:lnTo>
                    <a:pt x="47397" y="27494"/>
                  </a:lnTo>
                  <a:lnTo>
                    <a:pt x="54458" y="25950"/>
                  </a:lnTo>
                  <a:lnTo>
                    <a:pt x="61706" y="24920"/>
                  </a:lnTo>
                  <a:lnTo>
                    <a:pt x="77377" y="23776"/>
                  </a:lnTo>
                  <a:lnTo>
                    <a:pt x="95633" y="23267"/>
                  </a:lnTo>
                  <a:lnTo>
                    <a:pt x="104395" y="22285"/>
                  </a:lnTo>
                  <a:lnTo>
                    <a:pt x="112777" y="20783"/>
                  </a:lnTo>
                  <a:lnTo>
                    <a:pt x="120905" y="18935"/>
                  </a:lnTo>
                  <a:lnTo>
                    <a:pt x="130556" y="17704"/>
                  </a:lnTo>
                  <a:lnTo>
                    <a:pt x="141225" y="16883"/>
                  </a:lnTo>
                  <a:lnTo>
                    <a:pt x="152570" y="16335"/>
                  </a:lnTo>
                  <a:lnTo>
                    <a:pt x="163520" y="15124"/>
                  </a:lnTo>
                  <a:lnTo>
                    <a:pt x="174207" y="13469"/>
                  </a:lnTo>
                  <a:lnTo>
                    <a:pt x="184718" y="11519"/>
                  </a:lnTo>
                  <a:lnTo>
                    <a:pt x="195958" y="10219"/>
                  </a:lnTo>
                  <a:lnTo>
                    <a:pt x="207686" y="9353"/>
                  </a:lnTo>
                  <a:lnTo>
                    <a:pt x="219737" y="8775"/>
                  </a:lnTo>
                  <a:lnTo>
                    <a:pt x="244416" y="8133"/>
                  </a:lnTo>
                  <a:lnTo>
                    <a:pt x="572077" y="7620"/>
                  </a:lnTo>
                  <a:lnTo>
                    <a:pt x="575271" y="6774"/>
                  </a:lnTo>
                  <a:lnTo>
                    <a:pt x="578248" y="5363"/>
                  </a:lnTo>
                  <a:lnTo>
                    <a:pt x="5867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0" name="SMARTInkAnnotation146"/>
            <p:cNvSpPr/>
            <p:nvPr/>
          </p:nvSpPr>
          <p:spPr>
            <a:xfrm>
              <a:off x="6537960" y="4411980"/>
              <a:ext cx="159637" cy="121921"/>
            </a:xfrm>
            <a:custGeom>
              <a:avLst/>
              <a:gdLst/>
              <a:ahLst/>
              <a:cxnLst/>
              <a:rect l="0" t="0" r="0" b="0"/>
              <a:pathLst>
                <a:path w="159637" h="121921">
                  <a:moveTo>
                    <a:pt x="0" y="0"/>
                  </a:moveTo>
                  <a:lnTo>
                    <a:pt x="11351" y="0"/>
                  </a:lnTo>
                  <a:lnTo>
                    <a:pt x="14342" y="846"/>
                  </a:lnTo>
                  <a:lnTo>
                    <a:pt x="18027" y="2258"/>
                  </a:lnTo>
                  <a:lnTo>
                    <a:pt x="22178" y="4045"/>
                  </a:lnTo>
                  <a:lnTo>
                    <a:pt x="31306" y="8289"/>
                  </a:lnTo>
                  <a:lnTo>
                    <a:pt x="36111" y="10606"/>
                  </a:lnTo>
                  <a:lnTo>
                    <a:pt x="40160" y="12997"/>
                  </a:lnTo>
                  <a:lnTo>
                    <a:pt x="43707" y="15438"/>
                  </a:lnTo>
                  <a:lnTo>
                    <a:pt x="46917" y="17912"/>
                  </a:lnTo>
                  <a:lnTo>
                    <a:pt x="50752" y="20408"/>
                  </a:lnTo>
                  <a:lnTo>
                    <a:pt x="55001" y="22919"/>
                  </a:lnTo>
                  <a:lnTo>
                    <a:pt x="59528" y="25439"/>
                  </a:lnTo>
                  <a:lnTo>
                    <a:pt x="64239" y="28813"/>
                  </a:lnTo>
                  <a:lnTo>
                    <a:pt x="69072" y="32755"/>
                  </a:lnTo>
                  <a:lnTo>
                    <a:pt x="73988" y="37077"/>
                  </a:lnTo>
                  <a:lnTo>
                    <a:pt x="78959" y="40804"/>
                  </a:lnTo>
                  <a:lnTo>
                    <a:pt x="83965" y="44136"/>
                  </a:lnTo>
                  <a:lnTo>
                    <a:pt x="88998" y="47204"/>
                  </a:lnTo>
                  <a:lnTo>
                    <a:pt x="94044" y="50943"/>
                  </a:lnTo>
                  <a:lnTo>
                    <a:pt x="99103" y="55128"/>
                  </a:lnTo>
                  <a:lnTo>
                    <a:pt x="104169" y="59612"/>
                  </a:lnTo>
                  <a:lnTo>
                    <a:pt x="109239" y="63448"/>
                  </a:lnTo>
                  <a:lnTo>
                    <a:pt x="114312" y="66852"/>
                  </a:lnTo>
                  <a:lnTo>
                    <a:pt x="119388" y="69968"/>
                  </a:lnTo>
                  <a:lnTo>
                    <a:pt x="123619" y="72892"/>
                  </a:lnTo>
                  <a:lnTo>
                    <a:pt x="127287" y="75688"/>
                  </a:lnTo>
                  <a:lnTo>
                    <a:pt x="130578" y="78399"/>
                  </a:lnTo>
                  <a:lnTo>
                    <a:pt x="134465" y="81899"/>
                  </a:lnTo>
                  <a:lnTo>
                    <a:pt x="143300" y="90304"/>
                  </a:lnTo>
                  <a:lnTo>
                    <a:pt x="146334" y="94069"/>
                  </a:lnTo>
                  <a:lnTo>
                    <a:pt x="148355" y="97426"/>
                  </a:lnTo>
                  <a:lnTo>
                    <a:pt x="149704" y="100511"/>
                  </a:lnTo>
                  <a:lnTo>
                    <a:pt x="151450" y="102568"/>
                  </a:lnTo>
                  <a:lnTo>
                    <a:pt x="153459" y="103939"/>
                  </a:lnTo>
                  <a:lnTo>
                    <a:pt x="155646" y="104852"/>
                  </a:lnTo>
                  <a:lnTo>
                    <a:pt x="157104" y="106308"/>
                  </a:lnTo>
                  <a:lnTo>
                    <a:pt x="158076" y="108125"/>
                  </a:lnTo>
                  <a:lnTo>
                    <a:pt x="159636" y="113081"/>
                  </a:lnTo>
                  <a:lnTo>
                    <a:pt x="155334" y="116016"/>
                  </a:lnTo>
                  <a:lnTo>
                    <a:pt x="151816" y="117984"/>
                  </a:lnTo>
                  <a:lnTo>
                    <a:pt x="148624" y="119296"/>
                  </a:lnTo>
                  <a:lnTo>
                    <a:pt x="145649" y="120170"/>
                  </a:lnTo>
                  <a:lnTo>
                    <a:pt x="142819" y="120754"/>
                  </a:lnTo>
                  <a:lnTo>
                    <a:pt x="139239" y="121143"/>
                  </a:lnTo>
                  <a:lnTo>
                    <a:pt x="135161" y="121401"/>
                  </a:lnTo>
                  <a:lnTo>
                    <a:pt x="126958" y="121690"/>
                  </a:lnTo>
                  <a:lnTo>
                    <a:pt x="116734" y="121852"/>
                  </a:lnTo>
                  <a:lnTo>
                    <a:pt x="47330" y="121920"/>
                  </a:lnTo>
                  <a:lnTo>
                    <a:pt x="44177" y="119662"/>
                  </a:lnTo>
                  <a:lnTo>
                    <a:pt x="39301" y="115359"/>
                  </a:lnTo>
                  <a:lnTo>
                    <a:pt x="32227" y="108408"/>
                  </a:lnTo>
                  <a:lnTo>
                    <a:pt x="31644" y="107832"/>
                  </a:lnTo>
                  <a:lnTo>
                    <a:pt x="31257" y="105755"/>
                  </a:lnTo>
                  <a:lnTo>
                    <a:pt x="30997" y="102677"/>
                  </a:lnTo>
                  <a:lnTo>
                    <a:pt x="30710" y="95587"/>
                  </a:lnTo>
                  <a:lnTo>
                    <a:pt x="30582" y="89615"/>
                  </a:lnTo>
                  <a:lnTo>
                    <a:pt x="31395" y="86836"/>
                  </a:lnTo>
                  <a:lnTo>
                    <a:pt x="32782" y="84138"/>
                  </a:lnTo>
                  <a:lnTo>
                    <a:pt x="34555" y="81492"/>
                  </a:lnTo>
                  <a:lnTo>
                    <a:pt x="35736" y="78881"/>
                  </a:lnTo>
                  <a:lnTo>
                    <a:pt x="36525" y="76294"/>
                  </a:lnTo>
                  <a:lnTo>
                    <a:pt x="37050" y="73723"/>
                  </a:lnTo>
                  <a:lnTo>
                    <a:pt x="37401" y="71162"/>
                  </a:lnTo>
                  <a:lnTo>
                    <a:pt x="37633" y="68608"/>
                  </a:lnTo>
                  <a:lnTo>
                    <a:pt x="38100" y="609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1" name="SMARTInkAnnotation147"/>
            <p:cNvSpPr/>
            <p:nvPr/>
          </p:nvSpPr>
          <p:spPr>
            <a:xfrm>
              <a:off x="1645920" y="3078480"/>
              <a:ext cx="1554451" cy="632453"/>
            </a:xfrm>
            <a:custGeom>
              <a:avLst/>
              <a:gdLst/>
              <a:ahLst/>
              <a:cxnLst/>
              <a:rect l="0" t="0" r="0" b="0"/>
              <a:pathLst>
                <a:path w="1554451" h="632453">
                  <a:moveTo>
                    <a:pt x="1470660" y="0"/>
                  </a:moveTo>
                  <a:lnTo>
                    <a:pt x="1459308" y="0"/>
                  </a:lnTo>
                  <a:lnTo>
                    <a:pt x="1457166" y="847"/>
                  </a:lnTo>
                  <a:lnTo>
                    <a:pt x="1450104" y="5237"/>
                  </a:lnTo>
                  <a:lnTo>
                    <a:pt x="1442650" y="7760"/>
                  </a:lnTo>
                  <a:lnTo>
                    <a:pt x="1435079" y="12648"/>
                  </a:lnTo>
                  <a:lnTo>
                    <a:pt x="1427474" y="15319"/>
                  </a:lnTo>
                  <a:lnTo>
                    <a:pt x="1422398" y="18944"/>
                  </a:lnTo>
                  <a:lnTo>
                    <a:pt x="1419012" y="20249"/>
                  </a:lnTo>
                  <a:lnTo>
                    <a:pt x="1407003" y="22933"/>
                  </a:lnTo>
                  <a:lnTo>
                    <a:pt x="1396860" y="27868"/>
                  </a:lnTo>
                  <a:lnTo>
                    <a:pt x="1378691" y="32222"/>
                  </a:lnTo>
                  <a:lnTo>
                    <a:pt x="1373787" y="34181"/>
                  </a:lnTo>
                  <a:lnTo>
                    <a:pt x="1344921" y="39842"/>
                  </a:lnTo>
                  <a:lnTo>
                    <a:pt x="1303561" y="58488"/>
                  </a:lnTo>
                  <a:lnTo>
                    <a:pt x="1291139" y="65214"/>
                  </a:lnTo>
                  <a:lnTo>
                    <a:pt x="1251168" y="76672"/>
                  </a:lnTo>
                  <a:lnTo>
                    <a:pt x="1203601" y="94008"/>
                  </a:lnTo>
                  <a:lnTo>
                    <a:pt x="1157513" y="110915"/>
                  </a:lnTo>
                  <a:lnTo>
                    <a:pt x="1112457" y="120086"/>
                  </a:lnTo>
                  <a:lnTo>
                    <a:pt x="1066795" y="134682"/>
                  </a:lnTo>
                  <a:lnTo>
                    <a:pt x="1025470" y="149866"/>
                  </a:lnTo>
                  <a:lnTo>
                    <a:pt x="981094" y="165101"/>
                  </a:lnTo>
                  <a:lnTo>
                    <a:pt x="940586" y="177800"/>
                  </a:lnTo>
                  <a:lnTo>
                    <a:pt x="899598" y="184469"/>
                  </a:lnTo>
                  <a:lnTo>
                    <a:pt x="855737" y="198260"/>
                  </a:lnTo>
                  <a:lnTo>
                    <a:pt x="822259" y="216075"/>
                  </a:lnTo>
                  <a:lnTo>
                    <a:pt x="778025" y="233472"/>
                  </a:lnTo>
                  <a:lnTo>
                    <a:pt x="731046" y="251448"/>
                  </a:lnTo>
                  <a:lnTo>
                    <a:pt x="688758" y="269239"/>
                  </a:lnTo>
                  <a:lnTo>
                    <a:pt x="651336" y="291041"/>
                  </a:lnTo>
                  <a:lnTo>
                    <a:pt x="609507" y="309818"/>
                  </a:lnTo>
                  <a:lnTo>
                    <a:pt x="569386" y="327656"/>
                  </a:lnTo>
                  <a:lnTo>
                    <a:pt x="556167" y="333585"/>
                  </a:lnTo>
                  <a:lnTo>
                    <a:pt x="531626" y="348931"/>
                  </a:lnTo>
                  <a:lnTo>
                    <a:pt x="490562" y="368207"/>
                  </a:lnTo>
                  <a:lnTo>
                    <a:pt x="462607" y="387019"/>
                  </a:lnTo>
                  <a:lnTo>
                    <a:pt x="421957" y="406307"/>
                  </a:lnTo>
                  <a:lnTo>
                    <a:pt x="385252" y="424175"/>
                  </a:lnTo>
                  <a:lnTo>
                    <a:pt x="361990" y="434339"/>
                  </a:lnTo>
                  <a:lnTo>
                    <a:pt x="349403" y="444217"/>
                  </a:lnTo>
                  <a:lnTo>
                    <a:pt x="334949" y="455611"/>
                  </a:lnTo>
                  <a:lnTo>
                    <a:pt x="295474" y="477458"/>
                  </a:lnTo>
                  <a:lnTo>
                    <a:pt x="266228" y="495296"/>
                  </a:lnTo>
                  <a:lnTo>
                    <a:pt x="200658" y="528320"/>
                  </a:lnTo>
                  <a:lnTo>
                    <a:pt x="192757" y="531143"/>
                  </a:lnTo>
                  <a:lnTo>
                    <a:pt x="185577" y="533243"/>
                  </a:lnTo>
                  <a:lnTo>
                    <a:pt x="158117" y="546310"/>
                  </a:lnTo>
                  <a:lnTo>
                    <a:pt x="138286" y="561358"/>
                  </a:lnTo>
                  <a:lnTo>
                    <a:pt x="117533" y="571504"/>
                  </a:lnTo>
                  <a:lnTo>
                    <a:pt x="113915" y="574043"/>
                  </a:lnTo>
                  <a:lnTo>
                    <a:pt x="105380" y="576863"/>
                  </a:lnTo>
                  <a:lnTo>
                    <a:pt x="95942" y="578964"/>
                  </a:lnTo>
                  <a:lnTo>
                    <a:pt x="81956" y="584906"/>
                  </a:lnTo>
                  <a:lnTo>
                    <a:pt x="72073" y="591182"/>
                  </a:lnTo>
                  <a:lnTo>
                    <a:pt x="63783" y="594265"/>
                  </a:lnTo>
                  <a:lnTo>
                    <a:pt x="55964" y="599318"/>
                  </a:lnTo>
                  <a:lnTo>
                    <a:pt x="48285" y="602038"/>
                  </a:lnTo>
                  <a:lnTo>
                    <a:pt x="40648" y="606983"/>
                  </a:lnTo>
                  <a:lnTo>
                    <a:pt x="33022" y="609671"/>
                  </a:lnTo>
                  <a:lnTo>
                    <a:pt x="27941" y="613301"/>
                  </a:lnTo>
                  <a:lnTo>
                    <a:pt x="26248" y="615454"/>
                  </a:lnTo>
                  <a:lnTo>
                    <a:pt x="25118" y="617736"/>
                  </a:lnTo>
                  <a:lnTo>
                    <a:pt x="24366" y="620104"/>
                  </a:lnTo>
                  <a:lnTo>
                    <a:pt x="23017" y="621683"/>
                  </a:lnTo>
                  <a:lnTo>
                    <a:pt x="21271" y="622735"/>
                  </a:lnTo>
                  <a:lnTo>
                    <a:pt x="16431" y="624424"/>
                  </a:lnTo>
                  <a:lnTo>
                    <a:pt x="8784" y="624804"/>
                  </a:lnTo>
                  <a:lnTo>
                    <a:pt x="8396" y="625663"/>
                  </a:lnTo>
                  <a:lnTo>
                    <a:pt x="7621" y="632452"/>
                  </a:lnTo>
                  <a:lnTo>
                    <a:pt x="33615" y="618616"/>
                  </a:lnTo>
                  <a:lnTo>
                    <a:pt x="49283" y="606815"/>
                  </a:lnTo>
                  <a:lnTo>
                    <a:pt x="80244" y="592122"/>
                  </a:lnTo>
                  <a:lnTo>
                    <a:pt x="90980" y="589132"/>
                  </a:lnTo>
                  <a:lnTo>
                    <a:pt x="101395" y="586956"/>
                  </a:lnTo>
                  <a:lnTo>
                    <a:pt x="136452" y="573836"/>
                  </a:lnTo>
                  <a:lnTo>
                    <a:pt x="174001" y="556248"/>
                  </a:lnTo>
                  <a:lnTo>
                    <a:pt x="210747" y="538479"/>
                  </a:lnTo>
                  <a:lnTo>
                    <a:pt x="251613" y="520700"/>
                  </a:lnTo>
                  <a:lnTo>
                    <a:pt x="263099" y="515620"/>
                  </a:lnTo>
                  <a:lnTo>
                    <a:pt x="284271" y="501070"/>
                  </a:lnTo>
                  <a:lnTo>
                    <a:pt x="329157" y="484919"/>
                  </a:lnTo>
                  <a:lnTo>
                    <a:pt x="339050" y="479962"/>
                  </a:lnTo>
                  <a:lnTo>
                    <a:pt x="347962" y="474936"/>
                  </a:lnTo>
                  <a:lnTo>
                    <a:pt x="388247" y="457198"/>
                  </a:lnTo>
                  <a:lnTo>
                    <a:pt x="428204" y="439420"/>
                  </a:lnTo>
                  <a:lnTo>
                    <a:pt x="472386" y="421640"/>
                  </a:lnTo>
                  <a:lnTo>
                    <a:pt x="512646" y="403860"/>
                  </a:lnTo>
                  <a:lnTo>
                    <a:pt x="557443" y="386080"/>
                  </a:lnTo>
                  <a:lnTo>
                    <a:pt x="601909" y="368300"/>
                  </a:lnTo>
                  <a:lnTo>
                    <a:pt x="640008" y="353907"/>
                  </a:lnTo>
                  <a:lnTo>
                    <a:pt x="686317" y="342429"/>
                  </a:lnTo>
                  <a:lnTo>
                    <a:pt x="732609" y="325092"/>
                  </a:lnTo>
                  <a:lnTo>
                    <a:pt x="778010" y="307339"/>
                  </a:lnTo>
                  <a:lnTo>
                    <a:pt x="822181" y="292946"/>
                  </a:lnTo>
                  <a:lnTo>
                    <a:pt x="869155" y="281469"/>
                  </a:lnTo>
                  <a:lnTo>
                    <a:pt x="915487" y="264132"/>
                  </a:lnTo>
                  <a:lnTo>
                    <a:pt x="960043" y="246379"/>
                  </a:lnTo>
                  <a:lnTo>
                    <a:pt x="1000325" y="228600"/>
                  </a:lnTo>
                  <a:lnTo>
                    <a:pt x="1041077" y="210820"/>
                  </a:lnTo>
                  <a:lnTo>
                    <a:pt x="1083855" y="193040"/>
                  </a:lnTo>
                  <a:lnTo>
                    <a:pt x="1126129" y="175260"/>
                  </a:lnTo>
                  <a:lnTo>
                    <a:pt x="1137195" y="171027"/>
                  </a:lnTo>
                  <a:lnTo>
                    <a:pt x="1147758" y="169145"/>
                  </a:lnTo>
                  <a:lnTo>
                    <a:pt x="1152945" y="166950"/>
                  </a:lnTo>
                  <a:lnTo>
                    <a:pt x="1163225" y="159996"/>
                  </a:lnTo>
                  <a:lnTo>
                    <a:pt x="1169183" y="157464"/>
                  </a:lnTo>
                  <a:lnTo>
                    <a:pt x="1205788" y="146761"/>
                  </a:lnTo>
                  <a:lnTo>
                    <a:pt x="1253673" y="126978"/>
                  </a:lnTo>
                  <a:lnTo>
                    <a:pt x="1274865" y="117682"/>
                  </a:lnTo>
                  <a:lnTo>
                    <a:pt x="1295358" y="112710"/>
                  </a:lnTo>
                  <a:lnTo>
                    <a:pt x="1336039" y="93918"/>
                  </a:lnTo>
                  <a:lnTo>
                    <a:pt x="1351280" y="87188"/>
                  </a:lnTo>
                  <a:lnTo>
                    <a:pt x="1371600" y="82227"/>
                  </a:lnTo>
                  <a:lnTo>
                    <a:pt x="1412240" y="64284"/>
                  </a:lnTo>
                  <a:lnTo>
                    <a:pt x="1426633" y="61098"/>
                  </a:lnTo>
                  <a:lnTo>
                    <a:pt x="1451047" y="48896"/>
                  </a:lnTo>
                  <a:lnTo>
                    <a:pt x="1464943" y="45814"/>
                  </a:lnTo>
                  <a:lnTo>
                    <a:pt x="1471788" y="42093"/>
                  </a:lnTo>
                  <a:lnTo>
                    <a:pt x="1480402" y="35238"/>
                  </a:lnTo>
                  <a:lnTo>
                    <a:pt x="1483928" y="33652"/>
                  </a:lnTo>
                  <a:lnTo>
                    <a:pt x="1496134" y="30573"/>
                  </a:lnTo>
                  <a:lnTo>
                    <a:pt x="1505490" y="25522"/>
                  </a:lnTo>
                  <a:lnTo>
                    <a:pt x="1513623" y="22802"/>
                  </a:lnTo>
                  <a:lnTo>
                    <a:pt x="1521396" y="17857"/>
                  </a:lnTo>
                  <a:lnTo>
                    <a:pt x="1529061" y="15169"/>
                  </a:lnTo>
                  <a:lnTo>
                    <a:pt x="1537732" y="8781"/>
                  </a:lnTo>
                  <a:lnTo>
                    <a:pt x="1545669" y="1161"/>
                  </a:lnTo>
                  <a:lnTo>
                    <a:pt x="1546912" y="774"/>
                  </a:lnTo>
                  <a:lnTo>
                    <a:pt x="1554450" y="3"/>
                  </a:lnTo>
                  <a:lnTo>
                    <a:pt x="1546381" y="1"/>
                  </a:lnTo>
                  <a:lnTo>
                    <a:pt x="1537898" y="2258"/>
                  </a:lnTo>
                  <a:lnTo>
                    <a:pt x="1514610" y="10606"/>
                  </a:lnTo>
                  <a:lnTo>
                    <a:pt x="1474549" y="18878"/>
                  </a:lnTo>
                  <a:lnTo>
                    <a:pt x="1453147" y="27310"/>
                  </a:lnTo>
                  <a:lnTo>
                    <a:pt x="1417187" y="36285"/>
                  </a:lnTo>
                  <a:lnTo>
                    <a:pt x="1371072" y="53383"/>
                  </a:lnTo>
                  <a:lnTo>
                    <a:pt x="1249679" y="93980"/>
                  </a:lnTo>
                  <a:lnTo>
                    <a:pt x="1205549" y="112711"/>
                  </a:lnTo>
                  <a:lnTo>
                    <a:pt x="1159986" y="126791"/>
                  </a:lnTo>
                  <a:lnTo>
                    <a:pt x="1130911" y="135405"/>
                  </a:lnTo>
                  <a:lnTo>
                    <a:pt x="1086030" y="153873"/>
                  </a:lnTo>
                  <a:lnTo>
                    <a:pt x="1046265" y="165736"/>
                  </a:lnTo>
                  <a:lnTo>
                    <a:pt x="1005798" y="183507"/>
                  </a:lnTo>
                  <a:lnTo>
                    <a:pt x="960271" y="203126"/>
                  </a:lnTo>
                  <a:lnTo>
                    <a:pt x="921549" y="221467"/>
                  </a:lnTo>
                  <a:lnTo>
                    <a:pt x="881287" y="237351"/>
                  </a:lnTo>
                  <a:lnTo>
                    <a:pt x="840722" y="254725"/>
                  </a:lnTo>
                  <a:lnTo>
                    <a:pt x="800097" y="272206"/>
                  </a:lnTo>
                  <a:lnTo>
                    <a:pt x="759460" y="288108"/>
                  </a:lnTo>
                  <a:lnTo>
                    <a:pt x="718820" y="302318"/>
                  </a:lnTo>
                  <a:lnTo>
                    <a:pt x="678180" y="320553"/>
                  </a:lnTo>
                  <a:lnTo>
                    <a:pt x="637540" y="340461"/>
                  </a:lnTo>
                  <a:lnTo>
                    <a:pt x="602137" y="359854"/>
                  </a:lnTo>
                  <a:lnTo>
                    <a:pt x="557452" y="379522"/>
                  </a:lnTo>
                  <a:lnTo>
                    <a:pt x="519932" y="398990"/>
                  </a:lnTo>
                  <a:lnTo>
                    <a:pt x="482166" y="416884"/>
                  </a:lnTo>
                  <a:lnTo>
                    <a:pt x="426236" y="436404"/>
                  </a:lnTo>
                  <a:lnTo>
                    <a:pt x="390030" y="455067"/>
                  </a:lnTo>
                  <a:lnTo>
                    <a:pt x="343024" y="474570"/>
                  </a:lnTo>
                  <a:lnTo>
                    <a:pt x="304817" y="489884"/>
                  </a:lnTo>
                  <a:lnTo>
                    <a:pt x="274323" y="504390"/>
                  </a:lnTo>
                  <a:lnTo>
                    <a:pt x="228600" y="520606"/>
                  </a:lnTo>
                  <a:lnTo>
                    <a:pt x="215618" y="527996"/>
                  </a:lnTo>
                  <a:lnTo>
                    <a:pt x="209785" y="532337"/>
                  </a:lnTo>
                  <a:lnTo>
                    <a:pt x="203357" y="535232"/>
                  </a:lnTo>
                  <a:lnTo>
                    <a:pt x="158292" y="548970"/>
                  </a:lnTo>
                  <a:lnTo>
                    <a:pt x="110624" y="566439"/>
                  </a:lnTo>
                  <a:lnTo>
                    <a:pt x="99684" y="569250"/>
                  </a:lnTo>
                  <a:lnTo>
                    <a:pt x="89177" y="571347"/>
                  </a:lnTo>
                  <a:lnTo>
                    <a:pt x="73742" y="576441"/>
                  </a:lnTo>
                  <a:lnTo>
                    <a:pt x="59291" y="579173"/>
                  </a:lnTo>
                  <a:lnTo>
                    <a:pt x="46394" y="584994"/>
                  </a:lnTo>
                  <a:lnTo>
                    <a:pt x="40093" y="586811"/>
                  </a:lnTo>
                  <a:lnTo>
                    <a:pt x="24508" y="592618"/>
                  </a:lnTo>
                  <a:lnTo>
                    <a:pt x="13026" y="594016"/>
                  </a:lnTo>
                  <a:lnTo>
                    <a:pt x="11224" y="594977"/>
                  </a:lnTo>
                  <a:lnTo>
                    <a:pt x="10023" y="596465"/>
                  </a:lnTo>
                  <a:lnTo>
                    <a:pt x="9222" y="598303"/>
                  </a:lnTo>
                  <a:lnTo>
                    <a:pt x="7841" y="599529"/>
                  </a:lnTo>
                  <a:lnTo>
                    <a:pt x="6074" y="600346"/>
                  </a:lnTo>
                  <a:lnTo>
                    <a:pt x="4049" y="600890"/>
                  </a:lnTo>
                  <a:lnTo>
                    <a:pt x="2700" y="602100"/>
                  </a:lnTo>
                  <a:lnTo>
                    <a:pt x="1800" y="603754"/>
                  </a:lnTo>
                  <a:lnTo>
                    <a:pt x="0" y="6096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2" name="SMARTInkAnnotation148"/>
            <p:cNvSpPr/>
            <p:nvPr/>
          </p:nvSpPr>
          <p:spPr>
            <a:xfrm>
              <a:off x="1607916" y="3589020"/>
              <a:ext cx="152304" cy="144688"/>
            </a:xfrm>
            <a:custGeom>
              <a:avLst/>
              <a:gdLst/>
              <a:ahLst/>
              <a:cxnLst/>
              <a:rect l="0" t="0" r="0" b="0"/>
              <a:pathLst>
                <a:path w="152304" h="144688">
                  <a:moveTo>
                    <a:pt x="38004" y="0"/>
                  </a:moveTo>
                  <a:lnTo>
                    <a:pt x="38004" y="50943"/>
                  </a:lnTo>
                  <a:lnTo>
                    <a:pt x="37157" y="55129"/>
                  </a:lnTo>
                  <a:lnTo>
                    <a:pt x="35746" y="58766"/>
                  </a:lnTo>
                  <a:lnTo>
                    <a:pt x="33959" y="62038"/>
                  </a:lnTo>
                  <a:lnTo>
                    <a:pt x="32767" y="65912"/>
                  </a:lnTo>
                  <a:lnTo>
                    <a:pt x="31973" y="70188"/>
                  </a:lnTo>
                  <a:lnTo>
                    <a:pt x="31443" y="74732"/>
                  </a:lnTo>
                  <a:lnTo>
                    <a:pt x="30244" y="78608"/>
                  </a:lnTo>
                  <a:lnTo>
                    <a:pt x="28597" y="82039"/>
                  </a:lnTo>
                  <a:lnTo>
                    <a:pt x="26653" y="85172"/>
                  </a:lnTo>
                  <a:lnTo>
                    <a:pt x="24510" y="88109"/>
                  </a:lnTo>
                  <a:lnTo>
                    <a:pt x="22235" y="90912"/>
                  </a:lnTo>
                  <a:lnTo>
                    <a:pt x="19871" y="93628"/>
                  </a:lnTo>
                  <a:lnTo>
                    <a:pt x="17449" y="97132"/>
                  </a:lnTo>
                  <a:lnTo>
                    <a:pt x="14987" y="101161"/>
                  </a:lnTo>
                  <a:lnTo>
                    <a:pt x="12500" y="105541"/>
                  </a:lnTo>
                  <a:lnTo>
                    <a:pt x="10841" y="109307"/>
                  </a:lnTo>
                  <a:lnTo>
                    <a:pt x="9735" y="112665"/>
                  </a:lnTo>
                  <a:lnTo>
                    <a:pt x="8999" y="115750"/>
                  </a:lnTo>
                  <a:lnTo>
                    <a:pt x="8507" y="118653"/>
                  </a:lnTo>
                  <a:lnTo>
                    <a:pt x="8179" y="121435"/>
                  </a:lnTo>
                  <a:lnTo>
                    <a:pt x="7961" y="124137"/>
                  </a:lnTo>
                  <a:lnTo>
                    <a:pt x="6969" y="125938"/>
                  </a:lnTo>
                  <a:lnTo>
                    <a:pt x="5461" y="127139"/>
                  </a:lnTo>
                  <a:lnTo>
                    <a:pt x="1002" y="129066"/>
                  </a:lnTo>
                  <a:lnTo>
                    <a:pt x="636" y="130070"/>
                  </a:lnTo>
                  <a:lnTo>
                    <a:pt x="229" y="133445"/>
                  </a:lnTo>
                  <a:lnTo>
                    <a:pt x="0" y="136059"/>
                  </a:lnTo>
                  <a:lnTo>
                    <a:pt x="815" y="136426"/>
                  </a:lnTo>
                  <a:lnTo>
                    <a:pt x="3978" y="136834"/>
                  </a:lnTo>
                  <a:lnTo>
                    <a:pt x="8206" y="137015"/>
                  </a:lnTo>
                  <a:lnTo>
                    <a:pt x="15346" y="137117"/>
                  </a:lnTo>
                  <a:lnTo>
                    <a:pt x="25344" y="137151"/>
                  </a:lnTo>
                  <a:lnTo>
                    <a:pt x="28717" y="136308"/>
                  </a:lnTo>
                  <a:lnTo>
                    <a:pt x="32660" y="134898"/>
                  </a:lnTo>
                  <a:lnTo>
                    <a:pt x="36981" y="133112"/>
                  </a:lnTo>
                  <a:lnTo>
                    <a:pt x="41555" y="131921"/>
                  </a:lnTo>
                  <a:lnTo>
                    <a:pt x="46299" y="131127"/>
                  </a:lnTo>
                  <a:lnTo>
                    <a:pt x="51153" y="130598"/>
                  </a:lnTo>
                  <a:lnTo>
                    <a:pt x="56084" y="130246"/>
                  </a:lnTo>
                  <a:lnTo>
                    <a:pt x="61064" y="130011"/>
                  </a:lnTo>
                  <a:lnTo>
                    <a:pt x="71113" y="129749"/>
                  </a:lnTo>
                  <a:lnTo>
                    <a:pt x="113038" y="129543"/>
                  </a:lnTo>
                  <a:lnTo>
                    <a:pt x="116814" y="130388"/>
                  </a:lnTo>
                  <a:lnTo>
                    <a:pt x="120177" y="131799"/>
                  </a:lnTo>
                  <a:lnTo>
                    <a:pt x="123266" y="133586"/>
                  </a:lnTo>
                  <a:lnTo>
                    <a:pt x="127019" y="134778"/>
                  </a:lnTo>
                  <a:lnTo>
                    <a:pt x="131214" y="135572"/>
                  </a:lnTo>
                  <a:lnTo>
                    <a:pt x="142024" y="136846"/>
                  </a:lnTo>
                  <a:lnTo>
                    <a:pt x="145759" y="137021"/>
                  </a:lnTo>
                  <a:lnTo>
                    <a:pt x="151011" y="137132"/>
                  </a:lnTo>
                  <a:lnTo>
                    <a:pt x="151443" y="137989"/>
                  </a:lnTo>
                  <a:lnTo>
                    <a:pt x="152049" y="142391"/>
                  </a:lnTo>
                  <a:lnTo>
                    <a:pt x="152294" y="144687"/>
                  </a:lnTo>
                  <a:lnTo>
                    <a:pt x="152303" y="138211"/>
                  </a:lnTo>
                  <a:lnTo>
                    <a:pt x="151457" y="136168"/>
                  </a:lnTo>
                  <a:lnTo>
                    <a:pt x="150046" y="133111"/>
                  </a:lnTo>
                  <a:lnTo>
                    <a:pt x="148259" y="129381"/>
                  </a:lnTo>
                  <a:lnTo>
                    <a:pt x="146221" y="126047"/>
                  </a:lnTo>
                  <a:lnTo>
                    <a:pt x="144015" y="122979"/>
                  </a:lnTo>
                  <a:lnTo>
                    <a:pt x="141698" y="120086"/>
                  </a:lnTo>
                  <a:lnTo>
                    <a:pt x="137613" y="115617"/>
                  </a:lnTo>
                  <a:lnTo>
                    <a:pt x="121423" y="98886"/>
                  </a:lnTo>
                  <a:lnTo>
                    <a:pt x="86001" y="63245"/>
                  </a:lnTo>
                  <a:lnTo>
                    <a:pt x="81009" y="59097"/>
                  </a:lnTo>
                  <a:lnTo>
                    <a:pt x="75987" y="55485"/>
                  </a:lnTo>
                  <a:lnTo>
                    <a:pt x="70946" y="52230"/>
                  </a:lnTo>
                  <a:lnTo>
                    <a:pt x="66739" y="49213"/>
                  </a:lnTo>
                  <a:lnTo>
                    <a:pt x="63087" y="46355"/>
                  </a:lnTo>
                  <a:lnTo>
                    <a:pt x="59806" y="43604"/>
                  </a:lnTo>
                  <a:lnTo>
                    <a:pt x="55926" y="40923"/>
                  </a:lnTo>
                  <a:lnTo>
                    <a:pt x="51645" y="38288"/>
                  </a:lnTo>
                  <a:lnTo>
                    <a:pt x="47098" y="35686"/>
                  </a:lnTo>
                  <a:lnTo>
                    <a:pt x="44067" y="33104"/>
                  </a:lnTo>
                  <a:lnTo>
                    <a:pt x="42046" y="30536"/>
                  </a:lnTo>
                  <a:lnTo>
                    <a:pt x="38004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2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0" y="254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Elephant" pitchFamily="18" charset="0"/>
              </a:rPr>
              <a:t>Parallel… ??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295400"/>
            <a:ext cx="85344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Visualize a plane (it’s flat).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Think of two lines that are both in the plane.  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Now make sure that the two lines do not intersect. [PARALLEL]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Notice that the lines are coplanar (in the same plane).</a:t>
            </a:r>
          </a:p>
          <a:p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Now start over with a blank plane.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Think of one line in the plane.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Think of another line that can’t be included in the plane, even if you rotated the plane (remember: the plane has to be flat – it can’t turn a corner).</a:t>
            </a:r>
          </a:p>
          <a:p>
            <a:pPr>
              <a:buFont typeface="Arial" charset="0"/>
              <a:buChar char="•"/>
            </a:pPr>
            <a:r>
              <a:rPr lang="en-US" sz="2400">
                <a:latin typeface="Times New Roman" pitchFamily="18" charset="0"/>
                <a:cs typeface="Times New Roman" pitchFamily="18" charset="0"/>
              </a:rPr>
              <a:t>Now make sure that those two lines do not intersect.</a:t>
            </a:r>
          </a:p>
          <a:p>
            <a:pPr>
              <a:buFont typeface="Arial" charset="0"/>
              <a:buChar char="•"/>
            </a:pPr>
            <a:r>
              <a:rPr lang="en-US" sz="2400" b="1">
                <a:latin typeface="Times New Roman" pitchFamily="18" charset="0"/>
                <a:cs typeface="Times New Roman" pitchFamily="18" charset="0"/>
              </a:rPr>
              <a:t>This is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 than parallel because the lines are noncoplanar (not in the same plane).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2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0" y="254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Elephant" pitchFamily="18" charset="0"/>
              </a:rPr>
              <a:t>Terms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28600" y="1219200"/>
            <a:ext cx="8686800" cy="4619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Parallel lines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coplanar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lines that do not intersect.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3406775"/>
            <a:ext cx="8686800" cy="860425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Skew lines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noncoplanar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; therefore, we can’t say they’re parallel, but we can say that they do not intersect.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2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0" y="2540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Elephant" pitchFamily="18" charset="0"/>
              </a:rPr>
              <a:t>Terms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228600" y="1219200"/>
            <a:ext cx="8686800" cy="4619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>
                <a:latin typeface="Times New Roman" pitchFamily="18" charset="0"/>
                <a:cs typeface="Times New Roman" pitchFamily="18" charset="0"/>
              </a:rPr>
              <a:t>Parallel planes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are planes that do not intersect.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1981200"/>
            <a:ext cx="86868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*Note: A line and a plane that do not intersect with each other are also parallel.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" y="28956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Example: 1.  Identify two parallel planes.</a:t>
            </a:r>
          </a:p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                 2.  Identify a plane and a line that are parallel.</a:t>
            </a:r>
          </a:p>
        </p:txBody>
      </p:sp>
      <p:sp>
        <p:nvSpPr>
          <p:cNvPr id="7" name="Cube 6"/>
          <p:cNvSpPr/>
          <p:nvPr/>
        </p:nvSpPr>
        <p:spPr>
          <a:xfrm>
            <a:off x="2971800" y="4191000"/>
            <a:ext cx="3886200" cy="1752600"/>
          </a:xfrm>
          <a:prstGeom prst="cub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67000" y="44958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A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67000" y="57261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B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096000" y="45831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C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96000" y="56388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D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276600" y="5116513"/>
            <a:ext cx="381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J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00400" y="38862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G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858000" y="39624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H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58000" y="5257800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I</a:t>
            </a:r>
          </a:p>
        </p:txBody>
      </p:sp>
      <p:sp>
        <p:nvSpPr>
          <p:cNvPr id="3" name="SMARTInkAnnotation104"/>
          <p:cNvSpPr/>
          <p:nvPr/>
        </p:nvSpPr>
        <p:spPr>
          <a:xfrm>
            <a:off x="3002374" y="4145280"/>
            <a:ext cx="3306987" cy="449581"/>
          </a:xfrm>
          <a:custGeom>
            <a:avLst/>
            <a:gdLst/>
            <a:ahLst/>
            <a:cxnLst/>
            <a:rect l="0" t="0" r="0" b="0"/>
            <a:pathLst>
              <a:path w="3306987" h="449581">
                <a:moveTo>
                  <a:pt x="419006" y="0"/>
                </a:moveTo>
                <a:lnTo>
                  <a:pt x="411386" y="0"/>
                </a:lnTo>
                <a:lnTo>
                  <a:pt x="411386" y="4045"/>
                </a:lnTo>
                <a:lnTo>
                  <a:pt x="410540" y="6083"/>
                </a:lnTo>
                <a:lnTo>
                  <a:pt x="407341" y="10606"/>
                </a:lnTo>
                <a:lnTo>
                  <a:pt x="405303" y="12150"/>
                </a:lnTo>
                <a:lnTo>
                  <a:pt x="403097" y="13181"/>
                </a:lnTo>
                <a:lnTo>
                  <a:pt x="393690" y="16887"/>
                </a:lnTo>
                <a:lnTo>
                  <a:pt x="389429" y="18878"/>
                </a:lnTo>
                <a:lnTo>
                  <a:pt x="385741" y="21899"/>
                </a:lnTo>
                <a:lnTo>
                  <a:pt x="376506" y="33394"/>
                </a:lnTo>
                <a:lnTo>
                  <a:pt x="365801" y="45292"/>
                </a:lnTo>
                <a:lnTo>
                  <a:pt x="352984" y="58363"/>
                </a:lnTo>
                <a:lnTo>
                  <a:pt x="345351" y="66870"/>
                </a:lnTo>
                <a:lnTo>
                  <a:pt x="340268" y="75158"/>
                </a:lnTo>
                <a:lnTo>
                  <a:pt x="332929" y="82228"/>
                </a:lnTo>
                <a:lnTo>
                  <a:pt x="318466" y="93666"/>
                </a:lnTo>
                <a:lnTo>
                  <a:pt x="310100" y="105552"/>
                </a:lnTo>
                <a:lnTo>
                  <a:pt x="302588" y="112670"/>
                </a:lnTo>
                <a:lnTo>
                  <a:pt x="298214" y="115753"/>
                </a:lnTo>
                <a:lnTo>
                  <a:pt x="291096" y="123695"/>
                </a:lnTo>
                <a:lnTo>
                  <a:pt x="282329" y="135428"/>
                </a:lnTo>
                <a:lnTo>
                  <a:pt x="272111" y="146525"/>
                </a:lnTo>
                <a:lnTo>
                  <a:pt x="223390" y="195610"/>
                </a:lnTo>
                <a:lnTo>
                  <a:pt x="215508" y="205754"/>
                </a:lnTo>
                <a:lnTo>
                  <a:pt x="208336" y="215906"/>
                </a:lnTo>
                <a:lnTo>
                  <a:pt x="199504" y="226063"/>
                </a:lnTo>
                <a:lnTo>
                  <a:pt x="185012" y="237256"/>
                </a:lnTo>
                <a:lnTo>
                  <a:pt x="177284" y="245429"/>
                </a:lnTo>
                <a:lnTo>
                  <a:pt x="174038" y="249980"/>
                </a:lnTo>
                <a:lnTo>
                  <a:pt x="165916" y="257293"/>
                </a:lnTo>
                <a:lnTo>
                  <a:pt x="151823" y="268428"/>
                </a:lnTo>
                <a:lnTo>
                  <a:pt x="142778" y="277628"/>
                </a:lnTo>
                <a:lnTo>
                  <a:pt x="132926" y="291481"/>
                </a:lnTo>
                <a:lnTo>
                  <a:pt x="123798" y="302171"/>
                </a:lnTo>
                <a:lnTo>
                  <a:pt x="110745" y="314840"/>
                </a:lnTo>
                <a:lnTo>
                  <a:pt x="93422" y="327135"/>
                </a:lnTo>
                <a:lnTo>
                  <a:pt x="90190" y="329850"/>
                </a:lnTo>
                <a:lnTo>
                  <a:pt x="84341" y="337382"/>
                </a:lnTo>
                <a:lnTo>
                  <a:pt x="76288" y="348885"/>
                </a:lnTo>
                <a:lnTo>
                  <a:pt x="73688" y="351970"/>
                </a:lnTo>
                <a:lnTo>
                  <a:pt x="71107" y="354027"/>
                </a:lnTo>
                <a:lnTo>
                  <a:pt x="68540" y="355398"/>
                </a:lnTo>
                <a:lnTo>
                  <a:pt x="65982" y="356312"/>
                </a:lnTo>
                <a:lnTo>
                  <a:pt x="64277" y="357768"/>
                </a:lnTo>
                <a:lnTo>
                  <a:pt x="63140" y="359586"/>
                </a:lnTo>
                <a:lnTo>
                  <a:pt x="62382" y="361644"/>
                </a:lnTo>
                <a:lnTo>
                  <a:pt x="59282" y="366189"/>
                </a:lnTo>
                <a:lnTo>
                  <a:pt x="57270" y="368586"/>
                </a:lnTo>
                <a:lnTo>
                  <a:pt x="55929" y="371030"/>
                </a:lnTo>
                <a:lnTo>
                  <a:pt x="54438" y="376004"/>
                </a:lnTo>
                <a:lnTo>
                  <a:pt x="53194" y="377670"/>
                </a:lnTo>
                <a:lnTo>
                  <a:pt x="51518" y="378780"/>
                </a:lnTo>
                <a:lnTo>
                  <a:pt x="49554" y="379521"/>
                </a:lnTo>
                <a:lnTo>
                  <a:pt x="42745" y="384607"/>
                </a:lnTo>
                <a:lnTo>
                  <a:pt x="41165" y="386791"/>
                </a:lnTo>
                <a:lnTo>
                  <a:pt x="39410" y="391476"/>
                </a:lnTo>
                <a:lnTo>
                  <a:pt x="38095" y="393064"/>
                </a:lnTo>
                <a:lnTo>
                  <a:pt x="36372" y="394123"/>
                </a:lnTo>
                <a:lnTo>
                  <a:pt x="34377" y="394829"/>
                </a:lnTo>
                <a:lnTo>
                  <a:pt x="33047" y="396146"/>
                </a:lnTo>
                <a:lnTo>
                  <a:pt x="32160" y="397871"/>
                </a:lnTo>
                <a:lnTo>
                  <a:pt x="30736" y="402677"/>
                </a:lnTo>
                <a:lnTo>
                  <a:pt x="26445" y="407555"/>
                </a:lnTo>
                <a:lnTo>
                  <a:pt x="24372" y="408863"/>
                </a:lnTo>
                <a:lnTo>
                  <a:pt x="16529" y="411136"/>
                </a:lnTo>
                <a:lnTo>
                  <a:pt x="16068" y="412098"/>
                </a:lnTo>
                <a:lnTo>
                  <a:pt x="15268" y="418010"/>
                </a:lnTo>
                <a:lnTo>
                  <a:pt x="14380" y="418374"/>
                </a:lnTo>
                <a:lnTo>
                  <a:pt x="11137" y="418777"/>
                </a:lnTo>
                <a:lnTo>
                  <a:pt x="9934" y="419732"/>
                </a:lnTo>
                <a:lnTo>
                  <a:pt x="9131" y="421215"/>
                </a:lnTo>
                <a:lnTo>
                  <a:pt x="7620" y="426398"/>
                </a:lnTo>
                <a:lnTo>
                  <a:pt x="0" y="426718"/>
                </a:lnTo>
                <a:lnTo>
                  <a:pt x="217191" y="426720"/>
                </a:lnTo>
                <a:lnTo>
                  <a:pt x="314023" y="419162"/>
                </a:lnTo>
                <a:lnTo>
                  <a:pt x="335689" y="418272"/>
                </a:lnTo>
                <a:lnTo>
                  <a:pt x="380950" y="412188"/>
                </a:lnTo>
                <a:lnTo>
                  <a:pt x="483342" y="411484"/>
                </a:lnTo>
                <a:lnTo>
                  <a:pt x="511446" y="409223"/>
                </a:lnTo>
                <a:lnTo>
                  <a:pt x="555295" y="404567"/>
                </a:lnTo>
                <a:lnTo>
                  <a:pt x="615486" y="401644"/>
                </a:lnTo>
                <a:lnTo>
                  <a:pt x="641758" y="397842"/>
                </a:lnTo>
                <a:lnTo>
                  <a:pt x="738272" y="396259"/>
                </a:lnTo>
                <a:lnTo>
                  <a:pt x="985435" y="396240"/>
                </a:lnTo>
                <a:lnTo>
                  <a:pt x="1092263" y="404497"/>
                </a:lnTo>
                <a:lnTo>
                  <a:pt x="1193785" y="411266"/>
                </a:lnTo>
                <a:lnTo>
                  <a:pt x="1292868" y="418033"/>
                </a:lnTo>
                <a:lnTo>
                  <a:pt x="1394370" y="426208"/>
                </a:lnTo>
                <a:lnTo>
                  <a:pt x="1489827" y="426690"/>
                </a:lnTo>
                <a:lnTo>
                  <a:pt x="1592445" y="433868"/>
                </a:lnTo>
                <a:lnTo>
                  <a:pt x="2283366" y="434340"/>
                </a:lnTo>
                <a:lnTo>
                  <a:pt x="2386315" y="441646"/>
                </a:lnTo>
                <a:lnTo>
                  <a:pt x="2444180" y="439661"/>
                </a:lnTo>
                <a:lnTo>
                  <a:pt x="2512764" y="434807"/>
                </a:lnTo>
                <a:lnTo>
                  <a:pt x="2616075" y="434348"/>
                </a:lnTo>
                <a:lnTo>
                  <a:pt x="2895154" y="434340"/>
                </a:lnTo>
                <a:lnTo>
                  <a:pt x="2994470" y="426813"/>
                </a:lnTo>
                <a:lnTo>
                  <a:pt x="3166096" y="426720"/>
                </a:lnTo>
                <a:lnTo>
                  <a:pt x="3256662" y="435168"/>
                </a:lnTo>
                <a:lnTo>
                  <a:pt x="3277604" y="440898"/>
                </a:lnTo>
                <a:lnTo>
                  <a:pt x="3297824" y="441933"/>
                </a:lnTo>
                <a:lnTo>
                  <a:pt x="3300938" y="444206"/>
                </a:lnTo>
                <a:lnTo>
                  <a:pt x="3306986" y="4495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6865620" y="5478780"/>
            <a:ext cx="2259" cy="1"/>
          </a:xfrm>
          <a:custGeom>
            <a:avLst/>
            <a:gdLst/>
            <a:ahLst/>
            <a:cxnLst/>
            <a:rect l="0" t="0" r="0" b="0"/>
            <a:pathLst>
              <a:path w="2259" h="1">
                <a:moveTo>
                  <a:pt x="0" y="0"/>
                </a:moveTo>
                <a:lnTo>
                  <a:pt x="2258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6"/>
          <p:cNvSpPr/>
          <p:nvPr/>
        </p:nvSpPr>
        <p:spPr>
          <a:xfrm>
            <a:off x="2964180" y="5334000"/>
            <a:ext cx="3970021" cy="579094"/>
          </a:xfrm>
          <a:custGeom>
            <a:avLst/>
            <a:gdLst/>
            <a:ahLst/>
            <a:cxnLst/>
            <a:rect l="0" t="0" r="0" b="0"/>
            <a:pathLst>
              <a:path w="3970021" h="579094">
                <a:moveTo>
                  <a:pt x="3909060" y="144780"/>
                </a:moveTo>
                <a:lnTo>
                  <a:pt x="3909060" y="148825"/>
                </a:lnTo>
                <a:lnTo>
                  <a:pt x="3908214" y="150017"/>
                </a:lnTo>
                <a:lnTo>
                  <a:pt x="3906801" y="150812"/>
                </a:lnTo>
                <a:lnTo>
                  <a:pt x="3905015" y="151341"/>
                </a:lnTo>
                <a:lnTo>
                  <a:pt x="3903823" y="152541"/>
                </a:lnTo>
                <a:lnTo>
                  <a:pt x="3903028" y="154187"/>
                </a:lnTo>
                <a:lnTo>
                  <a:pt x="3902499" y="156132"/>
                </a:lnTo>
                <a:lnTo>
                  <a:pt x="3899653" y="160550"/>
                </a:lnTo>
                <a:lnTo>
                  <a:pt x="3883555" y="177831"/>
                </a:lnTo>
                <a:lnTo>
                  <a:pt x="3845560" y="215900"/>
                </a:lnTo>
                <a:lnTo>
                  <a:pt x="3834553" y="231297"/>
                </a:lnTo>
                <a:lnTo>
                  <a:pt x="3822543" y="241441"/>
                </a:lnTo>
                <a:lnTo>
                  <a:pt x="3810471" y="257352"/>
                </a:lnTo>
                <a:lnTo>
                  <a:pt x="3795888" y="272944"/>
                </a:lnTo>
                <a:lnTo>
                  <a:pt x="3782784" y="287094"/>
                </a:lnTo>
                <a:lnTo>
                  <a:pt x="3773808" y="300495"/>
                </a:lnTo>
                <a:lnTo>
                  <a:pt x="3760799" y="314343"/>
                </a:lnTo>
                <a:lnTo>
                  <a:pt x="3747068" y="325031"/>
                </a:lnTo>
                <a:lnTo>
                  <a:pt x="3736415" y="337700"/>
                </a:lnTo>
                <a:lnTo>
                  <a:pt x="3723756" y="348039"/>
                </a:lnTo>
                <a:lnTo>
                  <a:pt x="3713421" y="360604"/>
                </a:lnTo>
                <a:lnTo>
                  <a:pt x="3700857" y="370912"/>
                </a:lnTo>
                <a:lnTo>
                  <a:pt x="3690549" y="383467"/>
                </a:lnTo>
                <a:lnTo>
                  <a:pt x="3671461" y="398437"/>
                </a:lnTo>
                <a:lnTo>
                  <a:pt x="3655133" y="414109"/>
                </a:lnTo>
                <a:lnTo>
                  <a:pt x="3644828" y="423454"/>
                </a:lnTo>
                <a:lnTo>
                  <a:pt x="3625742" y="436785"/>
                </a:lnTo>
                <a:lnTo>
                  <a:pt x="3609413" y="452258"/>
                </a:lnTo>
                <a:lnTo>
                  <a:pt x="3594444" y="467044"/>
                </a:lnTo>
                <a:lnTo>
                  <a:pt x="3591790" y="468843"/>
                </a:lnTo>
                <a:lnTo>
                  <a:pt x="3584008" y="472221"/>
                </a:lnTo>
                <a:lnTo>
                  <a:pt x="3557062" y="490311"/>
                </a:lnTo>
                <a:lnTo>
                  <a:pt x="3555014" y="492821"/>
                </a:lnTo>
                <a:lnTo>
                  <a:pt x="3553649" y="495341"/>
                </a:lnTo>
                <a:lnTo>
                  <a:pt x="3552740" y="497868"/>
                </a:lnTo>
                <a:lnTo>
                  <a:pt x="3551287" y="499552"/>
                </a:lnTo>
                <a:lnTo>
                  <a:pt x="3549471" y="500674"/>
                </a:lnTo>
                <a:lnTo>
                  <a:pt x="3547414" y="501423"/>
                </a:lnTo>
                <a:lnTo>
                  <a:pt x="3542871" y="504513"/>
                </a:lnTo>
                <a:lnTo>
                  <a:pt x="3532056" y="514233"/>
                </a:lnTo>
                <a:lnTo>
                  <a:pt x="3529877" y="515542"/>
                </a:lnTo>
                <a:lnTo>
                  <a:pt x="3522766" y="518231"/>
                </a:lnTo>
                <a:lnTo>
                  <a:pt x="3515297" y="523167"/>
                </a:lnTo>
                <a:lnTo>
                  <a:pt x="3506697" y="525437"/>
                </a:lnTo>
                <a:lnTo>
                  <a:pt x="3499412" y="530949"/>
                </a:lnTo>
                <a:lnTo>
                  <a:pt x="3494726" y="532311"/>
                </a:lnTo>
                <a:lnTo>
                  <a:pt x="3487327" y="533078"/>
                </a:lnTo>
                <a:lnTo>
                  <a:pt x="3485664" y="534032"/>
                </a:lnTo>
                <a:lnTo>
                  <a:pt x="3484556" y="535515"/>
                </a:lnTo>
                <a:lnTo>
                  <a:pt x="3483818" y="537350"/>
                </a:lnTo>
                <a:lnTo>
                  <a:pt x="3482478" y="538574"/>
                </a:lnTo>
                <a:lnTo>
                  <a:pt x="3480739" y="539389"/>
                </a:lnTo>
                <a:lnTo>
                  <a:pt x="3476549" y="540295"/>
                </a:lnTo>
                <a:lnTo>
                  <a:pt x="3471863" y="540698"/>
                </a:lnTo>
                <a:lnTo>
                  <a:pt x="3469429" y="541653"/>
                </a:lnTo>
                <a:lnTo>
                  <a:pt x="3461958" y="546193"/>
                </a:lnTo>
                <a:lnTo>
                  <a:pt x="3454381" y="548763"/>
                </a:lnTo>
                <a:lnTo>
                  <a:pt x="3449312" y="552364"/>
                </a:lnTo>
                <a:lnTo>
                  <a:pt x="3445928" y="553663"/>
                </a:lnTo>
                <a:lnTo>
                  <a:pt x="3433921" y="556337"/>
                </a:lnTo>
                <a:lnTo>
                  <a:pt x="3423779" y="561269"/>
                </a:lnTo>
                <a:lnTo>
                  <a:pt x="3407869" y="563364"/>
                </a:lnTo>
                <a:lnTo>
                  <a:pt x="3396321" y="563778"/>
                </a:lnTo>
                <a:lnTo>
                  <a:pt x="3370164" y="570433"/>
                </a:lnTo>
                <a:lnTo>
                  <a:pt x="3296133" y="572342"/>
                </a:lnTo>
                <a:lnTo>
                  <a:pt x="3264967" y="578060"/>
                </a:lnTo>
                <a:lnTo>
                  <a:pt x="3200296" y="579093"/>
                </a:lnTo>
                <a:lnTo>
                  <a:pt x="3077852" y="571542"/>
                </a:lnTo>
                <a:lnTo>
                  <a:pt x="3047814" y="569255"/>
                </a:lnTo>
                <a:lnTo>
                  <a:pt x="3002412" y="564588"/>
                </a:lnTo>
                <a:lnTo>
                  <a:pt x="2888987" y="559844"/>
                </a:lnTo>
                <a:lnTo>
                  <a:pt x="2767690" y="554044"/>
                </a:lnTo>
                <a:lnTo>
                  <a:pt x="2708544" y="549352"/>
                </a:lnTo>
                <a:lnTo>
                  <a:pt x="2590973" y="547812"/>
                </a:lnTo>
                <a:lnTo>
                  <a:pt x="2474505" y="541230"/>
                </a:lnTo>
                <a:lnTo>
                  <a:pt x="2006851" y="541020"/>
                </a:lnTo>
                <a:lnTo>
                  <a:pt x="1937102" y="544793"/>
                </a:lnTo>
                <a:lnTo>
                  <a:pt x="1814073" y="541119"/>
                </a:lnTo>
                <a:lnTo>
                  <a:pt x="1419857" y="541020"/>
                </a:lnTo>
                <a:lnTo>
                  <a:pt x="1300271" y="547585"/>
                </a:lnTo>
                <a:lnTo>
                  <a:pt x="1263165" y="544188"/>
                </a:lnTo>
                <a:lnTo>
                  <a:pt x="1150008" y="548541"/>
                </a:lnTo>
                <a:lnTo>
                  <a:pt x="1026084" y="553876"/>
                </a:lnTo>
                <a:lnTo>
                  <a:pt x="907843" y="562794"/>
                </a:lnTo>
                <a:lnTo>
                  <a:pt x="784863" y="563872"/>
                </a:lnTo>
                <a:lnTo>
                  <a:pt x="469487" y="563881"/>
                </a:lnTo>
                <a:lnTo>
                  <a:pt x="453913" y="561623"/>
                </a:lnTo>
                <a:lnTo>
                  <a:pt x="439652" y="558644"/>
                </a:lnTo>
                <a:lnTo>
                  <a:pt x="316137" y="554007"/>
                </a:lnTo>
                <a:lnTo>
                  <a:pt x="303065" y="551026"/>
                </a:lnTo>
                <a:lnTo>
                  <a:pt x="215138" y="546395"/>
                </a:lnTo>
                <a:lnTo>
                  <a:pt x="203143" y="543409"/>
                </a:lnTo>
                <a:lnTo>
                  <a:pt x="83821" y="541021"/>
                </a:lnTo>
                <a:lnTo>
                  <a:pt x="20673" y="541020"/>
                </a:lnTo>
                <a:lnTo>
                  <a:pt x="18015" y="541867"/>
                </a:lnTo>
                <a:lnTo>
                  <a:pt x="9156" y="547581"/>
                </a:lnTo>
                <a:lnTo>
                  <a:pt x="6045" y="548170"/>
                </a:lnTo>
                <a:lnTo>
                  <a:pt x="3" y="548640"/>
                </a:lnTo>
                <a:lnTo>
                  <a:pt x="1" y="548641"/>
                </a:lnTo>
                <a:lnTo>
                  <a:pt x="0" y="544595"/>
                </a:lnTo>
                <a:lnTo>
                  <a:pt x="847" y="543404"/>
                </a:lnTo>
                <a:lnTo>
                  <a:pt x="2258" y="542609"/>
                </a:lnTo>
                <a:lnTo>
                  <a:pt x="10547" y="539233"/>
                </a:lnTo>
                <a:lnTo>
                  <a:pt x="53957" y="523136"/>
                </a:lnTo>
                <a:lnTo>
                  <a:pt x="93719" y="505454"/>
                </a:lnTo>
                <a:lnTo>
                  <a:pt x="149857" y="477520"/>
                </a:lnTo>
                <a:lnTo>
                  <a:pt x="183548" y="462563"/>
                </a:lnTo>
                <a:lnTo>
                  <a:pt x="215832" y="445207"/>
                </a:lnTo>
                <a:lnTo>
                  <a:pt x="236105" y="436244"/>
                </a:lnTo>
                <a:lnTo>
                  <a:pt x="260813" y="420731"/>
                </a:lnTo>
                <a:lnTo>
                  <a:pt x="296562" y="405768"/>
                </a:lnTo>
                <a:lnTo>
                  <a:pt x="321674" y="390252"/>
                </a:lnTo>
                <a:lnTo>
                  <a:pt x="357508" y="375289"/>
                </a:lnTo>
                <a:lnTo>
                  <a:pt x="382632" y="359772"/>
                </a:lnTo>
                <a:lnTo>
                  <a:pt x="414078" y="344808"/>
                </a:lnTo>
                <a:lnTo>
                  <a:pt x="440216" y="329292"/>
                </a:lnTo>
                <a:lnTo>
                  <a:pt x="473214" y="309939"/>
                </a:lnTo>
                <a:lnTo>
                  <a:pt x="494683" y="299644"/>
                </a:lnTo>
                <a:lnTo>
                  <a:pt x="519795" y="283681"/>
                </a:lnTo>
                <a:lnTo>
                  <a:pt x="533280" y="276787"/>
                </a:lnTo>
                <a:lnTo>
                  <a:pt x="557992" y="260822"/>
                </a:lnTo>
                <a:lnTo>
                  <a:pt x="571423" y="253928"/>
                </a:lnTo>
                <a:lnTo>
                  <a:pt x="588505" y="240526"/>
                </a:lnTo>
                <a:lnTo>
                  <a:pt x="605137" y="226677"/>
                </a:lnTo>
                <a:lnTo>
                  <a:pt x="630826" y="211726"/>
                </a:lnTo>
                <a:lnTo>
                  <a:pt x="647216" y="197636"/>
                </a:lnTo>
                <a:lnTo>
                  <a:pt x="652457" y="192717"/>
                </a:lnTo>
                <a:lnTo>
                  <a:pt x="665054" y="184995"/>
                </a:lnTo>
                <a:lnTo>
                  <a:pt x="695235" y="169612"/>
                </a:lnTo>
                <a:lnTo>
                  <a:pt x="716137" y="154044"/>
                </a:lnTo>
                <a:lnTo>
                  <a:pt x="731477" y="143009"/>
                </a:lnTo>
                <a:lnTo>
                  <a:pt x="746747" y="131273"/>
                </a:lnTo>
                <a:lnTo>
                  <a:pt x="774981" y="114452"/>
                </a:lnTo>
                <a:lnTo>
                  <a:pt x="786448" y="106725"/>
                </a:lnTo>
                <a:lnTo>
                  <a:pt x="799149" y="99223"/>
                </a:lnTo>
                <a:lnTo>
                  <a:pt x="803346" y="95464"/>
                </a:lnTo>
                <a:lnTo>
                  <a:pt x="805651" y="94123"/>
                </a:lnTo>
                <a:lnTo>
                  <a:pt x="813897" y="91794"/>
                </a:lnTo>
                <a:lnTo>
                  <a:pt x="830571" y="91441"/>
                </a:lnTo>
                <a:lnTo>
                  <a:pt x="834623" y="87395"/>
                </a:lnTo>
                <a:lnTo>
                  <a:pt x="837508" y="86203"/>
                </a:lnTo>
                <a:lnTo>
                  <a:pt x="852049" y="84291"/>
                </a:lnTo>
                <a:lnTo>
                  <a:pt x="909532" y="82979"/>
                </a:lnTo>
                <a:lnTo>
                  <a:pt x="983326" y="69733"/>
                </a:lnTo>
                <a:lnTo>
                  <a:pt x="1043954" y="66367"/>
                </a:lnTo>
                <a:lnTo>
                  <a:pt x="1069062" y="62562"/>
                </a:lnTo>
                <a:lnTo>
                  <a:pt x="1191365" y="54408"/>
                </a:lnTo>
                <a:lnTo>
                  <a:pt x="1305279" y="51095"/>
                </a:lnTo>
                <a:lnTo>
                  <a:pt x="1423185" y="44936"/>
                </a:lnTo>
                <a:lnTo>
                  <a:pt x="1537511" y="38241"/>
                </a:lnTo>
                <a:lnTo>
                  <a:pt x="1685399" y="30574"/>
                </a:lnTo>
                <a:lnTo>
                  <a:pt x="1803311" y="22224"/>
                </a:lnTo>
                <a:lnTo>
                  <a:pt x="1921871" y="15383"/>
                </a:lnTo>
                <a:lnTo>
                  <a:pt x="2034583" y="12986"/>
                </a:lnTo>
                <a:lnTo>
                  <a:pt x="2156750" y="7713"/>
                </a:lnTo>
                <a:lnTo>
                  <a:pt x="2280122" y="8468"/>
                </a:lnTo>
                <a:lnTo>
                  <a:pt x="2400440" y="15101"/>
                </a:lnTo>
                <a:lnTo>
                  <a:pt x="2514603" y="21268"/>
                </a:lnTo>
                <a:lnTo>
                  <a:pt x="2635040" y="30139"/>
                </a:lnTo>
                <a:lnTo>
                  <a:pt x="2779828" y="37784"/>
                </a:lnTo>
                <a:lnTo>
                  <a:pt x="2893130" y="46352"/>
                </a:lnTo>
                <a:lnTo>
                  <a:pt x="3016383" y="53245"/>
                </a:lnTo>
                <a:lnTo>
                  <a:pt x="3141951" y="53339"/>
                </a:lnTo>
                <a:lnTo>
                  <a:pt x="3266152" y="44936"/>
                </a:lnTo>
                <a:lnTo>
                  <a:pt x="3329829" y="38416"/>
                </a:lnTo>
                <a:lnTo>
                  <a:pt x="3360398" y="37316"/>
                </a:lnTo>
                <a:lnTo>
                  <a:pt x="3450073" y="23372"/>
                </a:lnTo>
                <a:lnTo>
                  <a:pt x="3477871" y="22081"/>
                </a:lnTo>
                <a:lnTo>
                  <a:pt x="3513786" y="15953"/>
                </a:lnTo>
                <a:lnTo>
                  <a:pt x="3521152" y="15556"/>
                </a:lnTo>
                <a:lnTo>
                  <a:pt x="3548414" y="8345"/>
                </a:lnTo>
                <a:lnTo>
                  <a:pt x="3582536" y="7648"/>
                </a:lnTo>
                <a:lnTo>
                  <a:pt x="3590654" y="5374"/>
                </a:lnTo>
                <a:lnTo>
                  <a:pt x="3599060" y="2389"/>
                </a:lnTo>
                <a:lnTo>
                  <a:pt x="3609399" y="708"/>
                </a:lnTo>
                <a:lnTo>
                  <a:pt x="3703291" y="0"/>
                </a:lnTo>
                <a:lnTo>
                  <a:pt x="3703311" y="4045"/>
                </a:lnTo>
                <a:lnTo>
                  <a:pt x="3704161" y="5237"/>
                </a:lnTo>
                <a:lnTo>
                  <a:pt x="3705574" y="6031"/>
                </a:lnTo>
                <a:lnTo>
                  <a:pt x="3707362" y="6561"/>
                </a:lnTo>
                <a:lnTo>
                  <a:pt x="3711608" y="9408"/>
                </a:lnTo>
                <a:lnTo>
                  <a:pt x="3729876" y="26562"/>
                </a:lnTo>
                <a:lnTo>
                  <a:pt x="3732031" y="27868"/>
                </a:lnTo>
                <a:lnTo>
                  <a:pt x="3736682" y="29319"/>
                </a:lnTo>
                <a:lnTo>
                  <a:pt x="3738261" y="30553"/>
                </a:lnTo>
                <a:lnTo>
                  <a:pt x="3739314" y="32222"/>
                </a:lnTo>
                <a:lnTo>
                  <a:pt x="3740015" y="34182"/>
                </a:lnTo>
                <a:lnTo>
                  <a:pt x="3741331" y="35488"/>
                </a:lnTo>
                <a:lnTo>
                  <a:pt x="3743054" y="36358"/>
                </a:lnTo>
                <a:lnTo>
                  <a:pt x="3745049" y="36939"/>
                </a:lnTo>
                <a:lnTo>
                  <a:pt x="3760418" y="38717"/>
                </a:lnTo>
                <a:lnTo>
                  <a:pt x="3784761" y="48676"/>
                </a:lnTo>
                <a:lnTo>
                  <a:pt x="3818493" y="66065"/>
                </a:lnTo>
                <a:lnTo>
                  <a:pt x="3867685" y="83822"/>
                </a:lnTo>
                <a:lnTo>
                  <a:pt x="3913214" y="101318"/>
                </a:lnTo>
                <a:lnTo>
                  <a:pt x="3926147" y="109377"/>
                </a:lnTo>
                <a:lnTo>
                  <a:pt x="3946014" y="119521"/>
                </a:lnTo>
                <a:lnTo>
                  <a:pt x="3961170" y="135432"/>
                </a:lnTo>
                <a:lnTo>
                  <a:pt x="397002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345180" y="4206240"/>
            <a:ext cx="2259" cy="1"/>
          </a:xfrm>
          <a:custGeom>
            <a:avLst/>
            <a:gdLst/>
            <a:ahLst/>
            <a:cxnLst/>
            <a:rect l="0" t="0" r="0" b="0"/>
            <a:pathLst>
              <a:path w="2259" h="1">
                <a:moveTo>
                  <a:pt x="0" y="0"/>
                </a:moveTo>
                <a:lnTo>
                  <a:pt x="2258" y="0"/>
                </a:lnTo>
                <a:close/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08"/>
          <p:cNvSpPr/>
          <p:nvPr/>
        </p:nvSpPr>
        <p:spPr>
          <a:xfrm>
            <a:off x="3337560" y="4206240"/>
            <a:ext cx="7621" cy="1"/>
          </a:xfrm>
          <a:custGeom>
            <a:avLst/>
            <a:gdLst/>
            <a:ahLst/>
            <a:cxnLst/>
            <a:rect l="0" t="0" r="0" b="0"/>
            <a:pathLst>
              <a:path w="7621" h="1">
                <a:moveTo>
                  <a:pt x="7620" y="0"/>
                </a:move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09"/>
          <p:cNvSpPr/>
          <p:nvPr/>
        </p:nvSpPr>
        <p:spPr>
          <a:xfrm>
            <a:off x="3329940" y="4168140"/>
            <a:ext cx="3543301" cy="1333500"/>
          </a:xfrm>
          <a:custGeom>
            <a:avLst/>
            <a:gdLst/>
            <a:ahLst/>
            <a:cxnLst/>
            <a:rect l="0" t="0" r="0" b="0"/>
            <a:pathLst>
              <a:path w="3543301" h="1333500">
                <a:moveTo>
                  <a:pt x="83820" y="0"/>
                </a:moveTo>
                <a:lnTo>
                  <a:pt x="83820" y="32000"/>
                </a:lnTo>
                <a:lnTo>
                  <a:pt x="82974" y="34880"/>
                </a:lnTo>
                <a:lnTo>
                  <a:pt x="78583" y="43825"/>
                </a:lnTo>
                <a:lnTo>
                  <a:pt x="76671" y="61589"/>
                </a:lnTo>
                <a:lnTo>
                  <a:pt x="75415" y="86443"/>
                </a:lnTo>
                <a:lnTo>
                  <a:pt x="70182" y="106697"/>
                </a:lnTo>
                <a:lnTo>
                  <a:pt x="67796" y="148167"/>
                </a:lnTo>
                <a:lnTo>
                  <a:pt x="56435" y="190798"/>
                </a:lnTo>
                <a:lnTo>
                  <a:pt x="51694" y="218781"/>
                </a:lnTo>
                <a:lnTo>
                  <a:pt x="48375" y="231009"/>
                </a:lnTo>
                <a:lnTo>
                  <a:pt x="42024" y="267017"/>
                </a:lnTo>
                <a:lnTo>
                  <a:pt x="38875" y="292006"/>
                </a:lnTo>
                <a:lnTo>
                  <a:pt x="38202" y="327982"/>
                </a:lnTo>
                <a:lnTo>
                  <a:pt x="32082" y="365803"/>
                </a:lnTo>
                <a:lnTo>
                  <a:pt x="28363" y="405453"/>
                </a:lnTo>
                <a:lnTo>
                  <a:pt x="24491" y="427192"/>
                </a:lnTo>
                <a:lnTo>
                  <a:pt x="23075" y="464882"/>
                </a:lnTo>
                <a:lnTo>
                  <a:pt x="22869" y="525782"/>
                </a:lnTo>
                <a:lnTo>
                  <a:pt x="20606" y="538763"/>
                </a:lnTo>
                <a:lnTo>
                  <a:pt x="17625" y="551023"/>
                </a:lnTo>
                <a:lnTo>
                  <a:pt x="15555" y="587054"/>
                </a:lnTo>
                <a:lnTo>
                  <a:pt x="16149" y="616435"/>
                </a:lnTo>
                <a:lnTo>
                  <a:pt x="21809" y="648768"/>
                </a:lnTo>
                <a:lnTo>
                  <a:pt x="22767" y="686953"/>
                </a:lnTo>
                <a:lnTo>
                  <a:pt x="22858" y="743058"/>
                </a:lnTo>
                <a:lnTo>
                  <a:pt x="25117" y="753864"/>
                </a:lnTo>
                <a:lnTo>
                  <a:pt x="28097" y="765157"/>
                </a:lnTo>
                <a:lnTo>
                  <a:pt x="30271" y="801914"/>
                </a:lnTo>
                <a:lnTo>
                  <a:pt x="30480" y="981472"/>
                </a:lnTo>
                <a:lnTo>
                  <a:pt x="28222" y="984568"/>
                </a:lnTo>
                <a:lnTo>
                  <a:pt x="26435" y="986578"/>
                </a:lnTo>
                <a:lnTo>
                  <a:pt x="25243" y="988766"/>
                </a:lnTo>
                <a:lnTo>
                  <a:pt x="22953" y="997801"/>
                </a:lnTo>
                <a:lnTo>
                  <a:pt x="30168" y="1005516"/>
                </a:lnTo>
                <a:lnTo>
                  <a:pt x="30480" y="1021052"/>
                </a:lnTo>
                <a:lnTo>
                  <a:pt x="26435" y="1021072"/>
                </a:lnTo>
                <a:lnTo>
                  <a:pt x="25243" y="1021921"/>
                </a:lnTo>
                <a:lnTo>
                  <a:pt x="24449" y="1023334"/>
                </a:lnTo>
                <a:lnTo>
                  <a:pt x="22869" y="1028673"/>
                </a:lnTo>
                <a:lnTo>
                  <a:pt x="16300" y="1035258"/>
                </a:lnTo>
                <a:lnTo>
                  <a:pt x="15711" y="1038106"/>
                </a:lnTo>
                <a:lnTo>
                  <a:pt x="15241" y="1062064"/>
                </a:lnTo>
                <a:lnTo>
                  <a:pt x="14394" y="1063643"/>
                </a:lnTo>
                <a:lnTo>
                  <a:pt x="12983" y="1064696"/>
                </a:lnTo>
                <a:lnTo>
                  <a:pt x="11195" y="1065397"/>
                </a:lnTo>
                <a:lnTo>
                  <a:pt x="10004" y="1066711"/>
                </a:lnTo>
                <a:lnTo>
                  <a:pt x="9209" y="1068434"/>
                </a:lnTo>
                <a:lnTo>
                  <a:pt x="8679" y="1070429"/>
                </a:lnTo>
                <a:lnTo>
                  <a:pt x="7480" y="1071760"/>
                </a:lnTo>
                <a:lnTo>
                  <a:pt x="5833" y="1072647"/>
                </a:lnTo>
                <a:lnTo>
                  <a:pt x="3889" y="1073238"/>
                </a:lnTo>
                <a:lnTo>
                  <a:pt x="2593" y="1074479"/>
                </a:lnTo>
                <a:lnTo>
                  <a:pt x="1728" y="1076152"/>
                </a:lnTo>
                <a:lnTo>
                  <a:pt x="342" y="1080877"/>
                </a:lnTo>
                <a:lnTo>
                  <a:pt x="0" y="1097271"/>
                </a:lnTo>
                <a:lnTo>
                  <a:pt x="21957" y="1097280"/>
                </a:lnTo>
                <a:lnTo>
                  <a:pt x="25645" y="1098127"/>
                </a:lnTo>
                <a:lnTo>
                  <a:pt x="32000" y="1101325"/>
                </a:lnTo>
                <a:lnTo>
                  <a:pt x="42162" y="1103311"/>
                </a:lnTo>
                <a:lnTo>
                  <a:pt x="150551" y="1104900"/>
                </a:lnTo>
                <a:lnTo>
                  <a:pt x="162585" y="1104900"/>
                </a:lnTo>
                <a:lnTo>
                  <a:pt x="167657" y="1105747"/>
                </a:lnTo>
                <a:lnTo>
                  <a:pt x="184138" y="1110931"/>
                </a:lnTo>
                <a:lnTo>
                  <a:pt x="238493" y="1112493"/>
                </a:lnTo>
                <a:lnTo>
                  <a:pt x="250212" y="1110250"/>
                </a:lnTo>
                <a:lnTo>
                  <a:pt x="261066" y="1107278"/>
                </a:lnTo>
                <a:lnTo>
                  <a:pt x="321817" y="1104942"/>
                </a:lnTo>
                <a:lnTo>
                  <a:pt x="487434" y="1104900"/>
                </a:lnTo>
                <a:lnTo>
                  <a:pt x="537424" y="1098339"/>
                </a:lnTo>
                <a:lnTo>
                  <a:pt x="599386" y="1103409"/>
                </a:lnTo>
                <a:lnTo>
                  <a:pt x="703682" y="1097366"/>
                </a:lnTo>
                <a:lnTo>
                  <a:pt x="836107" y="1097280"/>
                </a:lnTo>
                <a:lnTo>
                  <a:pt x="933504" y="1090131"/>
                </a:lnTo>
                <a:lnTo>
                  <a:pt x="1543253" y="1089660"/>
                </a:lnTo>
                <a:lnTo>
                  <a:pt x="1613711" y="1085887"/>
                </a:lnTo>
                <a:lnTo>
                  <a:pt x="1710800" y="1089439"/>
                </a:lnTo>
                <a:lnTo>
                  <a:pt x="2029164" y="1089660"/>
                </a:lnTo>
                <a:lnTo>
                  <a:pt x="2131232" y="1096809"/>
                </a:lnTo>
                <a:lnTo>
                  <a:pt x="2240417" y="1103299"/>
                </a:lnTo>
                <a:lnTo>
                  <a:pt x="2348553" y="1104858"/>
                </a:lnTo>
                <a:lnTo>
                  <a:pt x="2383274" y="1107145"/>
                </a:lnTo>
                <a:lnTo>
                  <a:pt x="2448121" y="1112049"/>
                </a:lnTo>
                <a:lnTo>
                  <a:pt x="2508085" y="1114736"/>
                </a:lnTo>
                <a:lnTo>
                  <a:pt x="2551884" y="1119073"/>
                </a:lnTo>
                <a:lnTo>
                  <a:pt x="2633014" y="1122356"/>
                </a:lnTo>
                <a:lnTo>
                  <a:pt x="2660599" y="1126159"/>
                </a:lnTo>
                <a:lnTo>
                  <a:pt x="2748594" y="1137126"/>
                </a:lnTo>
                <a:lnTo>
                  <a:pt x="2766765" y="1140389"/>
                </a:lnTo>
                <a:lnTo>
                  <a:pt x="2817152" y="1146702"/>
                </a:lnTo>
                <a:lnTo>
                  <a:pt x="2865493" y="1156135"/>
                </a:lnTo>
                <a:lnTo>
                  <a:pt x="2954312" y="1167592"/>
                </a:lnTo>
                <a:lnTo>
                  <a:pt x="3010371" y="1178994"/>
                </a:lnTo>
                <a:lnTo>
                  <a:pt x="3038262" y="1182734"/>
                </a:lnTo>
                <a:lnTo>
                  <a:pt x="3118313" y="1201744"/>
                </a:lnTo>
                <a:lnTo>
                  <a:pt x="3157562" y="1207567"/>
                </a:lnTo>
                <a:lnTo>
                  <a:pt x="3268250" y="1232114"/>
                </a:lnTo>
                <a:lnTo>
                  <a:pt x="3365779" y="1262663"/>
                </a:lnTo>
                <a:lnTo>
                  <a:pt x="3384868" y="1266509"/>
                </a:lnTo>
                <a:lnTo>
                  <a:pt x="3432668" y="1282792"/>
                </a:lnTo>
                <a:lnTo>
                  <a:pt x="3484856" y="1307255"/>
                </a:lnTo>
                <a:lnTo>
                  <a:pt x="3499266" y="1310484"/>
                </a:lnTo>
                <a:lnTo>
                  <a:pt x="3512150" y="1316473"/>
                </a:lnTo>
                <a:lnTo>
                  <a:pt x="3514914" y="1317069"/>
                </a:lnTo>
                <a:lnTo>
                  <a:pt x="3520241" y="1319988"/>
                </a:lnTo>
                <a:lnTo>
                  <a:pt x="3522849" y="1321952"/>
                </a:lnTo>
                <a:lnTo>
                  <a:pt x="3528002" y="1324134"/>
                </a:lnTo>
                <a:lnTo>
                  <a:pt x="3530561" y="1324715"/>
                </a:lnTo>
                <a:lnTo>
                  <a:pt x="3532267" y="1325951"/>
                </a:lnTo>
                <a:lnTo>
                  <a:pt x="3533405" y="1327620"/>
                </a:lnTo>
                <a:lnTo>
                  <a:pt x="3534164" y="1329580"/>
                </a:lnTo>
                <a:lnTo>
                  <a:pt x="3535516" y="1330887"/>
                </a:lnTo>
                <a:lnTo>
                  <a:pt x="3537263" y="1331758"/>
                </a:lnTo>
                <a:lnTo>
                  <a:pt x="3543298" y="1333499"/>
                </a:lnTo>
                <a:lnTo>
                  <a:pt x="3543300" y="1311543"/>
                </a:lnTo>
                <a:lnTo>
                  <a:pt x="3541043" y="1302292"/>
                </a:lnTo>
                <a:lnTo>
                  <a:pt x="3538063" y="1292537"/>
                </a:lnTo>
                <a:lnTo>
                  <a:pt x="3535539" y="1277525"/>
                </a:lnTo>
                <a:lnTo>
                  <a:pt x="3529789" y="1257281"/>
                </a:lnTo>
                <a:lnTo>
                  <a:pt x="3527441" y="1231897"/>
                </a:lnTo>
                <a:lnTo>
                  <a:pt x="3522074" y="1211580"/>
                </a:lnTo>
                <a:lnTo>
                  <a:pt x="3518667" y="1194082"/>
                </a:lnTo>
                <a:lnTo>
                  <a:pt x="3514553" y="1175069"/>
                </a:lnTo>
                <a:lnTo>
                  <a:pt x="3510715" y="1134850"/>
                </a:lnTo>
                <a:lnTo>
                  <a:pt x="3506834" y="1112363"/>
                </a:lnTo>
                <a:lnTo>
                  <a:pt x="3505416" y="1075246"/>
                </a:lnTo>
                <a:lnTo>
                  <a:pt x="3504417" y="1056791"/>
                </a:lnTo>
                <a:lnTo>
                  <a:pt x="3499182" y="1025970"/>
                </a:lnTo>
                <a:lnTo>
                  <a:pt x="3497446" y="1008860"/>
                </a:lnTo>
                <a:lnTo>
                  <a:pt x="3491690" y="979562"/>
                </a:lnTo>
                <a:lnTo>
                  <a:pt x="3488215" y="953745"/>
                </a:lnTo>
                <a:lnTo>
                  <a:pt x="3484081" y="930009"/>
                </a:lnTo>
                <a:lnTo>
                  <a:pt x="3482685" y="895188"/>
                </a:lnTo>
                <a:lnTo>
                  <a:pt x="3482343" y="796083"/>
                </a:lnTo>
                <a:lnTo>
                  <a:pt x="3476309" y="748823"/>
                </a:lnTo>
                <a:lnTo>
                  <a:pt x="3472934" y="724512"/>
                </a:lnTo>
                <a:lnTo>
                  <a:pt x="3469693" y="708085"/>
                </a:lnTo>
                <a:lnTo>
                  <a:pt x="3467612" y="672203"/>
                </a:lnTo>
                <a:lnTo>
                  <a:pt x="3467202" y="636359"/>
                </a:lnTo>
                <a:lnTo>
                  <a:pt x="3467100" y="500036"/>
                </a:lnTo>
                <a:lnTo>
                  <a:pt x="3461069" y="455566"/>
                </a:lnTo>
                <a:lnTo>
                  <a:pt x="3459794" y="420282"/>
                </a:lnTo>
                <a:lnTo>
                  <a:pt x="3459508" y="362878"/>
                </a:lnTo>
                <a:lnTo>
                  <a:pt x="3465515" y="318406"/>
                </a:lnTo>
                <a:lnTo>
                  <a:pt x="3465550" y="299840"/>
                </a:lnTo>
                <a:lnTo>
                  <a:pt x="3460929" y="264968"/>
                </a:lnTo>
                <a:lnTo>
                  <a:pt x="3460972" y="246457"/>
                </a:lnTo>
                <a:lnTo>
                  <a:pt x="3466127" y="206085"/>
                </a:lnTo>
                <a:lnTo>
                  <a:pt x="3460941" y="169943"/>
                </a:lnTo>
                <a:lnTo>
                  <a:pt x="3459608" y="131331"/>
                </a:lnTo>
                <a:lnTo>
                  <a:pt x="3459482" y="89377"/>
                </a:lnTo>
                <a:lnTo>
                  <a:pt x="3458636" y="86678"/>
                </a:lnTo>
                <a:lnTo>
                  <a:pt x="3451888" y="76240"/>
                </a:lnTo>
                <a:lnTo>
                  <a:pt x="3447823" y="76212"/>
                </a:lnTo>
                <a:lnTo>
                  <a:pt x="3446629" y="75361"/>
                </a:lnTo>
                <a:lnTo>
                  <a:pt x="3445832" y="73947"/>
                </a:lnTo>
                <a:lnTo>
                  <a:pt x="3445302" y="72159"/>
                </a:lnTo>
                <a:lnTo>
                  <a:pt x="3444102" y="70966"/>
                </a:lnTo>
                <a:lnTo>
                  <a:pt x="3442455" y="70171"/>
                </a:lnTo>
                <a:lnTo>
                  <a:pt x="3440510" y="69640"/>
                </a:lnTo>
                <a:lnTo>
                  <a:pt x="3337105" y="68580"/>
                </a:lnTo>
                <a:lnTo>
                  <a:pt x="3232414" y="69427"/>
                </a:lnTo>
                <a:lnTo>
                  <a:pt x="3123513" y="76061"/>
                </a:lnTo>
                <a:lnTo>
                  <a:pt x="3022573" y="81431"/>
                </a:lnTo>
                <a:lnTo>
                  <a:pt x="2925410" y="83681"/>
                </a:lnTo>
                <a:lnTo>
                  <a:pt x="2815316" y="90373"/>
                </a:lnTo>
                <a:lnTo>
                  <a:pt x="2716605" y="97907"/>
                </a:lnTo>
                <a:lnTo>
                  <a:pt x="2617576" y="103004"/>
                </a:lnTo>
                <a:lnTo>
                  <a:pt x="2493365" y="111701"/>
                </a:lnTo>
                <a:lnTo>
                  <a:pt x="2380680" y="114919"/>
                </a:lnTo>
                <a:lnTo>
                  <a:pt x="2287127" y="120831"/>
                </a:lnTo>
                <a:lnTo>
                  <a:pt x="2189012" y="124034"/>
                </a:lnTo>
                <a:lnTo>
                  <a:pt x="2092230" y="128815"/>
                </a:lnTo>
                <a:lnTo>
                  <a:pt x="1930371" y="129512"/>
                </a:lnTo>
                <a:lnTo>
                  <a:pt x="1834828" y="135567"/>
                </a:lnTo>
                <a:lnTo>
                  <a:pt x="1734611" y="136950"/>
                </a:lnTo>
                <a:lnTo>
                  <a:pt x="1179650" y="137160"/>
                </a:lnTo>
                <a:lnTo>
                  <a:pt x="1071975" y="130599"/>
                </a:lnTo>
                <a:lnTo>
                  <a:pt x="969254" y="129633"/>
                </a:lnTo>
                <a:lnTo>
                  <a:pt x="770784" y="129541"/>
                </a:lnTo>
                <a:lnTo>
                  <a:pt x="663855" y="121780"/>
                </a:lnTo>
                <a:lnTo>
                  <a:pt x="565671" y="112554"/>
                </a:lnTo>
                <a:lnTo>
                  <a:pt x="463196" y="101673"/>
                </a:lnTo>
                <a:lnTo>
                  <a:pt x="362323" y="93044"/>
                </a:lnTo>
                <a:lnTo>
                  <a:pt x="326229" y="85893"/>
                </a:lnTo>
                <a:lnTo>
                  <a:pt x="218618" y="83827"/>
                </a:lnTo>
                <a:lnTo>
                  <a:pt x="177095" y="83821"/>
                </a:lnTo>
                <a:lnTo>
                  <a:pt x="167327" y="86078"/>
                </a:lnTo>
                <a:lnTo>
                  <a:pt x="157341" y="89057"/>
                </a:lnTo>
                <a:lnTo>
                  <a:pt x="121912" y="93558"/>
                </a:lnTo>
                <a:lnTo>
                  <a:pt x="1066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10"/>
          <p:cNvSpPr/>
          <p:nvPr/>
        </p:nvSpPr>
        <p:spPr>
          <a:xfrm>
            <a:off x="6324600" y="4564380"/>
            <a:ext cx="166935" cy="1501014"/>
          </a:xfrm>
          <a:custGeom>
            <a:avLst/>
            <a:gdLst/>
            <a:ahLst/>
            <a:cxnLst/>
            <a:rect l="0" t="0" r="0" b="0"/>
            <a:pathLst>
              <a:path w="166935" h="1501014">
                <a:moveTo>
                  <a:pt x="38100" y="99060"/>
                </a:moveTo>
                <a:lnTo>
                  <a:pt x="30794" y="106366"/>
                </a:lnTo>
                <a:lnTo>
                  <a:pt x="30483" y="143689"/>
                </a:lnTo>
                <a:lnTo>
                  <a:pt x="29635" y="147439"/>
                </a:lnTo>
                <a:lnTo>
                  <a:pt x="25245" y="157610"/>
                </a:lnTo>
                <a:lnTo>
                  <a:pt x="23567" y="171818"/>
                </a:lnTo>
                <a:lnTo>
                  <a:pt x="22075" y="207643"/>
                </a:lnTo>
                <a:lnTo>
                  <a:pt x="17642" y="225025"/>
                </a:lnTo>
                <a:lnTo>
                  <a:pt x="15557" y="266062"/>
                </a:lnTo>
                <a:lnTo>
                  <a:pt x="15259" y="318326"/>
                </a:lnTo>
                <a:lnTo>
                  <a:pt x="15241" y="387494"/>
                </a:lnTo>
                <a:lnTo>
                  <a:pt x="19285" y="415192"/>
                </a:lnTo>
                <a:lnTo>
                  <a:pt x="22154" y="454892"/>
                </a:lnTo>
                <a:lnTo>
                  <a:pt x="22720" y="495346"/>
                </a:lnTo>
                <a:lnTo>
                  <a:pt x="25077" y="525793"/>
                </a:lnTo>
                <a:lnTo>
                  <a:pt x="29413" y="566423"/>
                </a:lnTo>
                <a:lnTo>
                  <a:pt x="30269" y="607061"/>
                </a:lnTo>
                <a:lnTo>
                  <a:pt x="32696" y="647700"/>
                </a:lnTo>
                <a:lnTo>
                  <a:pt x="37033" y="688340"/>
                </a:lnTo>
                <a:lnTo>
                  <a:pt x="38736" y="729827"/>
                </a:lnTo>
                <a:lnTo>
                  <a:pt x="43274" y="764697"/>
                </a:lnTo>
                <a:lnTo>
                  <a:pt x="45237" y="807249"/>
                </a:lnTo>
                <a:lnTo>
                  <a:pt x="45625" y="848268"/>
                </a:lnTo>
                <a:lnTo>
                  <a:pt x="49737" y="878813"/>
                </a:lnTo>
                <a:lnTo>
                  <a:pt x="52628" y="919475"/>
                </a:lnTo>
                <a:lnTo>
                  <a:pt x="55458" y="960119"/>
                </a:lnTo>
                <a:lnTo>
                  <a:pt x="60236" y="1005683"/>
                </a:lnTo>
                <a:lnTo>
                  <a:pt x="60817" y="1044411"/>
                </a:lnTo>
                <a:lnTo>
                  <a:pt x="60960" y="1241716"/>
                </a:lnTo>
                <a:lnTo>
                  <a:pt x="65006" y="1264818"/>
                </a:lnTo>
                <a:lnTo>
                  <a:pt x="68266" y="1310631"/>
                </a:lnTo>
                <a:lnTo>
                  <a:pt x="72533" y="1333498"/>
                </a:lnTo>
                <a:lnTo>
                  <a:pt x="75717" y="1365569"/>
                </a:lnTo>
                <a:lnTo>
                  <a:pt x="77028" y="1412005"/>
                </a:lnTo>
                <a:lnTo>
                  <a:pt x="82228" y="1432514"/>
                </a:lnTo>
                <a:lnTo>
                  <a:pt x="84457" y="1457108"/>
                </a:lnTo>
                <a:lnTo>
                  <a:pt x="88995" y="1467961"/>
                </a:lnTo>
                <a:lnTo>
                  <a:pt x="91118" y="1483203"/>
                </a:lnTo>
                <a:lnTo>
                  <a:pt x="93555" y="1486960"/>
                </a:lnTo>
                <a:lnTo>
                  <a:pt x="95390" y="1489147"/>
                </a:lnTo>
                <a:lnTo>
                  <a:pt x="96613" y="1491451"/>
                </a:lnTo>
                <a:lnTo>
                  <a:pt x="98738" y="1499697"/>
                </a:lnTo>
                <a:lnTo>
                  <a:pt x="99692" y="1500178"/>
                </a:lnTo>
                <a:lnTo>
                  <a:pt x="104233" y="1500855"/>
                </a:lnTo>
                <a:lnTo>
                  <a:pt x="105592" y="1501013"/>
                </a:lnTo>
                <a:lnTo>
                  <a:pt x="108454" y="1498826"/>
                </a:lnTo>
                <a:lnTo>
                  <a:pt x="110403" y="1497057"/>
                </a:lnTo>
                <a:lnTo>
                  <a:pt x="111702" y="1495032"/>
                </a:lnTo>
                <a:lnTo>
                  <a:pt x="114377" y="1488136"/>
                </a:lnTo>
                <a:lnTo>
                  <a:pt x="118003" y="1483225"/>
                </a:lnTo>
                <a:lnTo>
                  <a:pt x="122437" y="1478220"/>
                </a:lnTo>
                <a:lnTo>
                  <a:pt x="127230" y="1472327"/>
                </a:lnTo>
                <a:lnTo>
                  <a:pt x="132182" y="1464063"/>
                </a:lnTo>
                <a:lnTo>
                  <a:pt x="134948" y="1452489"/>
                </a:lnTo>
                <a:lnTo>
                  <a:pt x="137023" y="1439724"/>
                </a:lnTo>
                <a:lnTo>
                  <a:pt x="142105" y="1422171"/>
                </a:lnTo>
                <a:lnTo>
                  <a:pt x="145392" y="1378977"/>
                </a:lnTo>
                <a:lnTo>
                  <a:pt x="148721" y="1363872"/>
                </a:lnTo>
                <a:lnTo>
                  <a:pt x="155355" y="1337044"/>
                </a:lnTo>
                <a:lnTo>
                  <a:pt x="159406" y="1293609"/>
                </a:lnTo>
                <a:lnTo>
                  <a:pt x="159899" y="1254407"/>
                </a:lnTo>
                <a:lnTo>
                  <a:pt x="160009" y="1187208"/>
                </a:lnTo>
                <a:lnTo>
                  <a:pt x="164062" y="1156005"/>
                </a:lnTo>
                <a:lnTo>
                  <a:pt x="166934" y="1114273"/>
                </a:lnTo>
                <a:lnTo>
                  <a:pt x="165242" y="1068401"/>
                </a:lnTo>
                <a:lnTo>
                  <a:pt x="161051" y="1026476"/>
                </a:lnTo>
                <a:lnTo>
                  <a:pt x="159377" y="980346"/>
                </a:lnTo>
                <a:lnTo>
                  <a:pt x="154843" y="947298"/>
                </a:lnTo>
                <a:lnTo>
                  <a:pt x="150625" y="900892"/>
                </a:lnTo>
                <a:lnTo>
                  <a:pt x="145935" y="854817"/>
                </a:lnTo>
                <a:lnTo>
                  <a:pt x="139772" y="810187"/>
                </a:lnTo>
                <a:lnTo>
                  <a:pt x="135418" y="763742"/>
                </a:lnTo>
                <a:lnTo>
                  <a:pt x="131306" y="742454"/>
                </a:lnTo>
                <a:lnTo>
                  <a:pt x="126656" y="721704"/>
                </a:lnTo>
                <a:lnTo>
                  <a:pt x="122009" y="680788"/>
                </a:lnTo>
                <a:lnTo>
                  <a:pt x="118291" y="660431"/>
                </a:lnTo>
                <a:lnTo>
                  <a:pt x="113817" y="640093"/>
                </a:lnTo>
                <a:lnTo>
                  <a:pt x="108794" y="609604"/>
                </a:lnTo>
                <a:lnTo>
                  <a:pt x="105048" y="579122"/>
                </a:lnTo>
                <a:lnTo>
                  <a:pt x="100243" y="542526"/>
                </a:lnTo>
                <a:lnTo>
                  <a:pt x="94057" y="504754"/>
                </a:lnTo>
                <a:lnTo>
                  <a:pt x="89700" y="466938"/>
                </a:lnTo>
                <a:lnTo>
                  <a:pt x="80936" y="430713"/>
                </a:lnTo>
                <a:lnTo>
                  <a:pt x="74566" y="386888"/>
                </a:lnTo>
                <a:lnTo>
                  <a:pt x="69762" y="351683"/>
                </a:lnTo>
                <a:lnTo>
                  <a:pt x="66479" y="312573"/>
                </a:lnTo>
                <a:lnTo>
                  <a:pt x="62595" y="289606"/>
                </a:lnTo>
                <a:lnTo>
                  <a:pt x="58846" y="243844"/>
                </a:lnTo>
                <a:lnTo>
                  <a:pt x="54971" y="220981"/>
                </a:lnTo>
                <a:lnTo>
                  <a:pt x="53218" y="206587"/>
                </a:lnTo>
                <a:lnTo>
                  <a:pt x="48318" y="188117"/>
                </a:lnTo>
                <a:lnTo>
                  <a:pt x="45872" y="145310"/>
                </a:lnTo>
                <a:lnTo>
                  <a:pt x="45750" y="124565"/>
                </a:lnTo>
                <a:lnTo>
                  <a:pt x="44894" y="120296"/>
                </a:lnTo>
                <a:lnTo>
                  <a:pt x="40489" y="109398"/>
                </a:lnTo>
                <a:lnTo>
                  <a:pt x="38572" y="90973"/>
                </a:lnTo>
                <a:lnTo>
                  <a:pt x="38415" y="86049"/>
                </a:lnTo>
                <a:lnTo>
                  <a:pt x="37464" y="81919"/>
                </a:lnTo>
                <a:lnTo>
                  <a:pt x="32926" y="72062"/>
                </a:lnTo>
                <a:lnTo>
                  <a:pt x="31567" y="66459"/>
                </a:lnTo>
                <a:lnTo>
                  <a:pt x="29848" y="50726"/>
                </a:lnTo>
                <a:lnTo>
                  <a:pt x="25307" y="41371"/>
                </a:lnTo>
                <a:lnTo>
                  <a:pt x="22739" y="33237"/>
                </a:lnTo>
                <a:lnTo>
                  <a:pt x="17838" y="25464"/>
                </a:lnTo>
                <a:lnTo>
                  <a:pt x="15163" y="17799"/>
                </a:lnTo>
                <a:lnTo>
                  <a:pt x="11537" y="12708"/>
                </a:lnTo>
                <a:lnTo>
                  <a:pt x="7103" y="7624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/>
      <p:bldP spid="10" grpId="0"/>
      <p:bldP spid="11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very-bored.com/pics3/sun-rays/sun-ray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31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228600"/>
            <a:ext cx="9144000" cy="1077913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1.4 Segments, Rays, Parallel Lines and Planes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152400" y="5211763"/>
            <a:ext cx="8839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“I have always grown from my problems and challenges.”</a:t>
            </a:r>
          </a:p>
          <a:p>
            <a:pPr algn="ctr"/>
            <a:r>
              <a:rPr lang="en-US" sz="3200" b="1">
                <a:latin typeface="Times New Roman" pitchFamily="18" charset="0"/>
                <a:cs typeface="Times New Roman" pitchFamily="18" charset="0"/>
              </a:rPr>
              <a:t>-Carol Burnett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1981200"/>
            <a:ext cx="9144000" cy="2667000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228600" y="1981200"/>
            <a:ext cx="86868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Section 1.4 page 25: 4-15,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16,18,22,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25-31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ODD, 46-49</a:t>
            </a:r>
          </a:p>
          <a:p>
            <a:pPr algn="ctr"/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segment, ray, opposite rays, parallel lines, skew lines, parallel planes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9627</TotalTime>
  <Words>374</Words>
  <Application>Microsoft Office PowerPoint</Application>
  <PresentationFormat>On-screen Show (4:3)</PresentationFormat>
  <Paragraphs>60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127</cp:revision>
  <dcterms:created xsi:type="dcterms:W3CDTF">2009-07-24T00:12:53Z</dcterms:created>
  <dcterms:modified xsi:type="dcterms:W3CDTF">2012-01-11T18:30:51Z</dcterms:modified>
</cp:coreProperties>
</file>